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80401c8bd44e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2d10522de1444d"/>
  </p:sldMasterIdLst>
  <p:sldIdLst>
    <p:sldId xmlns:r="http://schemas.openxmlformats.org/officeDocument/2006/relationships" id="256" r:id="R9af86507da13427a"/>
    <p:sldId xmlns:r="http://schemas.openxmlformats.org/officeDocument/2006/relationships" id="257" r:id="R8fd4cd0f62a44654"/>
    <p:sldId xmlns:r="http://schemas.openxmlformats.org/officeDocument/2006/relationships" id="258" r:id="Rb0d29151c3a84336"/>
    <p:sldId xmlns:r="http://schemas.openxmlformats.org/officeDocument/2006/relationships" id="259" r:id="Rc43db15f45e74c52"/>
    <p:sldId xmlns:r="http://schemas.openxmlformats.org/officeDocument/2006/relationships" id="260" r:id="Rd7a1024b40cc4e2c"/>
    <p:sldId xmlns:r="http://schemas.openxmlformats.org/officeDocument/2006/relationships" id="261" r:id="Rf9e4abea626a4037"/>
    <p:sldId xmlns:r="http://schemas.openxmlformats.org/officeDocument/2006/relationships" id="262" r:id="R78298fcf537b4d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d10522de1444d" /><Relationship Type="http://schemas.openxmlformats.org/officeDocument/2006/relationships/slide" Target="/ppt/slides/slide1.xml" Id="R9af86507da13427a" /><Relationship Type="http://schemas.openxmlformats.org/officeDocument/2006/relationships/slide" Target="/ppt/slides/slide2.xml" Id="R8fd4cd0f62a44654" /><Relationship Type="http://schemas.openxmlformats.org/officeDocument/2006/relationships/slide" Target="/ppt/slides/slide3.xml" Id="Rb0d29151c3a84336" /><Relationship Type="http://schemas.openxmlformats.org/officeDocument/2006/relationships/slide" Target="/ppt/slides/slide4.xml" Id="Rc43db15f45e74c52" /><Relationship Type="http://schemas.openxmlformats.org/officeDocument/2006/relationships/slide" Target="/ppt/slides/slide5.xml" Id="Rd7a1024b40cc4e2c" /><Relationship Type="http://schemas.openxmlformats.org/officeDocument/2006/relationships/slide" Target="/ppt/slides/slide6.xml" Id="Rf9e4abea626a4037" /><Relationship Type="http://schemas.openxmlformats.org/officeDocument/2006/relationships/slide" Target="/ppt/slides/slide7.xml" Id="R78298fcf537b4d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f12b004e2b40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195184e654225" /><Relationship Type="http://schemas.openxmlformats.org/officeDocument/2006/relationships/theme" Target="/ppt/slideMasters/theme/theme1.xml" Id="Rccc1114396284b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2195184e6542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6012226cd4d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a99f3ada143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251800bd043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892ddb95c46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7adb9f75141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bb4628a044e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e7e36ff8d44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SOLBAKKEN INVEST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INVEST 2 AS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ALEKSANDERSEN LIV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Edveien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899 080 122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