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e36bcb0565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a9c76543244fb5"/>
  </p:sldMasterIdLst>
  <p:sldIdLst>
    <p:sldId xmlns:r="http://schemas.openxmlformats.org/officeDocument/2006/relationships" id="256" r:id="R9828d71eb8ee4b48"/>
    <p:sldId xmlns:r="http://schemas.openxmlformats.org/officeDocument/2006/relationships" id="257" r:id="R5d48953758894432"/>
    <p:sldId xmlns:r="http://schemas.openxmlformats.org/officeDocument/2006/relationships" id="258" r:id="Rc47b839931e14ae5"/>
    <p:sldId xmlns:r="http://schemas.openxmlformats.org/officeDocument/2006/relationships" id="259" r:id="R6f231c96ad184002"/>
    <p:sldId xmlns:r="http://schemas.openxmlformats.org/officeDocument/2006/relationships" id="260" r:id="R3d32ec95d4a848f8"/>
    <p:sldId xmlns:r="http://schemas.openxmlformats.org/officeDocument/2006/relationships" id="261" r:id="R103105a2546f49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9c76543244fb5" /><Relationship Type="http://schemas.openxmlformats.org/officeDocument/2006/relationships/slide" Target="/ppt/slides/slide1.xml" Id="R9828d71eb8ee4b48" /><Relationship Type="http://schemas.openxmlformats.org/officeDocument/2006/relationships/slide" Target="/ppt/slides/slide2.xml" Id="R5d48953758894432" /><Relationship Type="http://schemas.openxmlformats.org/officeDocument/2006/relationships/slide" Target="/ppt/slides/slide3.xml" Id="Rc47b839931e14ae5" /><Relationship Type="http://schemas.openxmlformats.org/officeDocument/2006/relationships/slide" Target="/ppt/slides/slide4.xml" Id="R6f231c96ad184002" /><Relationship Type="http://schemas.openxmlformats.org/officeDocument/2006/relationships/slide" Target="/ppt/slides/slide5.xml" Id="R3d32ec95d4a848f8" /><Relationship Type="http://schemas.openxmlformats.org/officeDocument/2006/relationships/slide" Target="/ppt/slides/slide6.xml" Id="R103105a2546f49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7712367754a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7b93467f443a5" /><Relationship Type="http://schemas.openxmlformats.org/officeDocument/2006/relationships/theme" Target="/ppt/slideMasters/theme/theme1.xml" Id="R4eefffafb04d4b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a7b93467f443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3e6137c004f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8a40ff25541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cd1d11d054a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ba80e11b3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808abb34d42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599bd14264f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INVEST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899 080 122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