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5de68de52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826ecf57f4d10"/>
  </p:sldMasterIdLst>
  <p:sldIdLst>
    <p:sldId xmlns:r="http://schemas.openxmlformats.org/officeDocument/2006/relationships" id="256" r:id="R7bb23c9ef7bb4e67"/>
    <p:sldId xmlns:r="http://schemas.openxmlformats.org/officeDocument/2006/relationships" id="257" r:id="Rb43058695e354cb0"/>
    <p:sldId xmlns:r="http://schemas.openxmlformats.org/officeDocument/2006/relationships" id="258" r:id="Rd9c2d0006c0b461c"/>
    <p:sldId xmlns:r="http://schemas.openxmlformats.org/officeDocument/2006/relationships" id="259" r:id="R5d18221ec2d945bf"/>
    <p:sldId xmlns:r="http://schemas.openxmlformats.org/officeDocument/2006/relationships" id="260" r:id="Rf98aa34b5b95406d"/>
    <p:sldId xmlns:r="http://schemas.openxmlformats.org/officeDocument/2006/relationships" id="261" r:id="Rad8d4004db0147c0"/>
    <p:sldId xmlns:r="http://schemas.openxmlformats.org/officeDocument/2006/relationships" id="262" r:id="Rc5a4f8b1d09140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826ecf57f4d10" /><Relationship Type="http://schemas.openxmlformats.org/officeDocument/2006/relationships/slide" Target="/ppt/slides/slide1.xml" Id="R7bb23c9ef7bb4e67" /><Relationship Type="http://schemas.openxmlformats.org/officeDocument/2006/relationships/slide" Target="/ppt/slides/slide2.xml" Id="Rb43058695e354cb0" /><Relationship Type="http://schemas.openxmlformats.org/officeDocument/2006/relationships/slide" Target="/ppt/slides/slide3.xml" Id="Rd9c2d0006c0b461c" /><Relationship Type="http://schemas.openxmlformats.org/officeDocument/2006/relationships/slide" Target="/ppt/slides/slide4.xml" Id="R5d18221ec2d945bf" /><Relationship Type="http://schemas.openxmlformats.org/officeDocument/2006/relationships/slide" Target="/ppt/slides/slide5.xml" Id="Rf98aa34b5b95406d" /><Relationship Type="http://schemas.openxmlformats.org/officeDocument/2006/relationships/slide" Target="/ppt/slides/slide6.xml" Id="Rad8d4004db0147c0" /><Relationship Type="http://schemas.openxmlformats.org/officeDocument/2006/relationships/slide" Target="/ppt/slides/slide7.xml" Id="Rc5a4f8b1d09140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e5922ea0041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ac180804b42fc" /><Relationship Type="http://schemas.openxmlformats.org/officeDocument/2006/relationships/theme" Target="/ppt/slideMasters/theme/theme1.xml" Id="R5d6908e7293a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ac180804b42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6036dca5d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c8d3f3b0e4c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d17814a0d49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cf3982e734f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a4a9ce4d4e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1a956ff8e46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a2d831a84d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12 451 880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LINDA JANNE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58E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post@jessheimbil.no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898 896 382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