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afeb04b5b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2c071ece94a1e"/>
  </p:sldMasterIdLst>
  <p:sldIdLst>
    <p:sldId xmlns:r="http://schemas.openxmlformats.org/officeDocument/2006/relationships" id="256" r:id="R461991982dcc491e"/>
    <p:sldId xmlns:r="http://schemas.openxmlformats.org/officeDocument/2006/relationships" id="257" r:id="R78abbf5f1bb543c4"/>
    <p:sldId xmlns:r="http://schemas.openxmlformats.org/officeDocument/2006/relationships" id="258" r:id="R4fac95928e4b46c5"/>
    <p:sldId xmlns:r="http://schemas.openxmlformats.org/officeDocument/2006/relationships" id="259" r:id="R94a9a21fe678412b"/>
    <p:sldId xmlns:r="http://schemas.openxmlformats.org/officeDocument/2006/relationships" id="260" r:id="R7b3acd6a3ef44201"/>
    <p:sldId xmlns:r="http://schemas.openxmlformats.org/officeDocument/2006/relationships" id="261" r:id="R08e4e27e4ad647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2c071ece94a1e" /><Relationship Type="http://schemas.openxmlformats.org/officeDocument/2006/relationships/slide" Target="/ppt/slides/slide1.xml" Id="R461991982dcc491e" /><Relationship Type="http://schemas.openxmlformats.org/officeDocument/2006/relationships/slide" Target="/ppt/slides/slide2.xml" Id="R78abbf5f1bb543c4" /><Relationship Type="http://schemas.openxmlformats.org/officeDocument/2006/relationships/slide" Target="/ppt/slides/slide3.xml" Id="R4fac95928e4b46c5" /><Relationship Type="http://schemas.openxmlformats.org/officeDocument/2006/relationships/slide" Target="/ppt/slides/slide4.xml" Id="R94a9a21fe678412b" /><Relationship Type="http://schemas.openxmlformats.org/officeDocument/2006/relationships/slide" Target="/ppt/slides/slide5.xml" Id="R7b3acd6a3ef44201" /><Relationship Type="http://schemas.openxmlformats.org/officeDocument/2006/relationships/slide" Target="/ppt/slides/slide6.xml" Id="R08e4e27e4ad647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e3b5a33da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ea9f58b5848ef" /><Relationship Type="http://schemas.openxmlformats.org/officeDocument/2006/relationships/theme" Target="/ppt/slideMasters/theme/theme1.xml" Id="Re92a417363a1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3ea9f58b58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82e9ef9b24b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3cd5bbd64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aece25267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95afbe251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ad2a40497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8a48c458748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RODVANG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58E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post@jessheimbil.no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898 896 382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