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78233986d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ac1f2942142ac"/>
  </p:sldMasterIdLst>
  <p:sldIdLst>
    <p:sldId xmlns:r="http://schemas.openxmlformats.org/officeDocument/2006/relationships" id="256" r:id="Rde5fe2d66d3c4d7d"/>
    <p:sldId xmlns:r="http://schemas.openxmlformats.org/officeDocument/2006/relationships" id="257" r:id="Rf9dbd667ee344528"/>
    <p:sldId xmlns:r="http://schemas.openxmlformats.org/officeDocument/2006/relationships" id="258" r:id="Rfc459dfac49b43f6"/>
    <p:sldId xmlns:r="http://schemas.openxmlformats.org/officeDocument/2006/relationships" id="259" r:id="R2431592b984a4ae2"/>
    <p:sldId xmlns:r="http://schemas.openxmlformats.org/officeDocument/2006/relationships" id="260" r:id="R99dbe0fb2ce34abc"/>
    <p:sldId xmlns:r="http://schemas.openxmlformats.org/officeDocument/2006/relationships" id="261" r:id="Rc2b8a605a17a4495"/>
    <p:sldId xmlns:r="http://schemas.openxmlformats.org/officeDocument/2006/relationships" id="262" r:id="R0c932cbe82fd40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ac1f2942142ac" /><Relationship Type="http://schemas.openxmlformats.org/officeDocument/2006/relationships/slide" Target="/ppt/slides/slide1.xml" Id="Rde5fe2d66d3c4d7d" /><Relationship Type="http://schemas.openxmlformats.org/officeDocument/2006/relationships/slide" Target="/ppt/slides/slide2.xml" Id="Rf9dbd667ee344528" /><Relationship Type="http://schemas.openxmlformats.org/officeDocument/2006/relationships/slide" Target="/ppt/slides/slide3.xml" Id="Rfc459dfac49b43f6" /><Relationship Type="http://schemas.openxmlformats.org/officeDocument/2006/relationships/slide" Target="/ppt/slides/slide4.xml" Id="R2431592b984a4ae2" /><Relationship Type="http://schemas.openxmlformats.org/officeDocument/2006/relationships/slide" Target="/ppt/slides/slide5.xml" Id="R99dbe0fb2ce34abc" /><Relationship Type="http://schemas.openxmlformats.org/officeDocument/2006/relationships/slide" Target="/ppt/slides/slide6.xml" Id="Rc2b8a605a17a4495" /><Relationship Type="http://schemas.openxmlformats.org/officeDocument/2006/relationships/slide" Target="/ppt/slides/slide7.xml" Id="R0c932cbe82fd40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bf24cb56b40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864cfe9644298" /><Relationship Type="http://schemas.openxmlformats.org/officeDocument/2006/relationships/theme" Target="/ppt/slideMasters/theme/theme1.xml" Id="R56a2004917d3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864cfe96442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69c3c67a747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14f5d9370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04690d24f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5bdc4b44747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6e93147dc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1a5ceead84f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5aa6b7d9f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WIKATO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4 200 322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5 700 323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KATINKA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KLEMET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KARI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OLE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Reistadlia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898 778 282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