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8bb0443db4a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41ddc311e4777"/>
  </p:sldMasterIdLst>
  <p:sldIdLst>
    <p:sldId xmlns:r="http://schemas.openxmlformats.org/officeDocument/2006/relationships" id="256" r:id="Rb5456d242a74443d"/>
    <p:sldId xmlns:r="http://schemas.openxmlformats.org/officeDocument/2006/relationships" id="257" r:id="Rbac13a299e7e40a1"/>
    <p:sldId xmlns:r="http://schemas.openxmlformats.org/officeDocument/2006/relationships" id="258" r:id="R6d6a392e84124429"/>
    <p:sldId xmlns:r="http://schemas.openxmlformats.org/officeDocument/2006/relationships" id="259" r:id="R7b302d5616484b10"/>
    <p:sldId xmlns:r="http://schemas.openxmlformats.org/officeDocument/2006/relationships" id="260" r:id="R78da2beb77384caf"/>
    <p:sldId xmlns:r="http://schemas.openxmlformats.org/officeDocument/2006/relationships" id="261" r:id="R3a7cbc6ac5fa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41ddc311e4777" /><Relationship Type="http://schemas.openxmlformats.org/officeDocument/2006/relationships/slide" Target="/ppt/slides/slide1.xml" Id="Rb5456d242a74443d" /><Relationship Type="http://schemas.openxmlformats.org/officeDocument/2006/relationships/slide" Target="/ppt/slides/slide2.xml" Id="Rbac13a299e7e40a1" /><Relationship Type="http://schemas.openxmlformats.org/officeDocument/2006/relationships/slide" Target="/ppt/slides/slide3.xml" Id="R6d6a392e84124429" /><Relationship Type="http://schemas.openxmlformats.org/officeDocument/2006/relationships/slide" Target="/ppt/slides/slide4.xml" Id="R7b302d5616484b10" /><Relationship Type="http://schemas.openxmlformats.org/officeDocument/2006/relationships/slide" Target="/ppt/slides/slide5.xml" Id="R78da2beb77384caf" /><Relationship Type="http://schemas.openxmlformats.org/officeDocument/2006/relationships/slide" Target="/ppt/slides/slide6.xml" Id="R3a7cbc6ac5fa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e56dcd1ab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9d80a5d544a3f" /><Relationship Type="http://schemas.openxmlformats.org/officeDocument/2006/relationships/theme" Target="/ppt/slideMasters/theme/theme1.xml" Id="R192cfa47c119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9d80a5d54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ba96b627a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9562d3a01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6f90c8cc9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7d98829d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6c5989d3a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60f94cc48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Reistadlia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ole@wikborg.com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898 778 282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