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e3e2f0b6b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bf6d8505b40ba"/>
  </p:sldMasterIdLst>
  <p:sldIdLst>
    <p:sldId xmlns:r="http://schemas.openxmlformats.org/officeDocument/2006/relationships" id="256" r:id="Rb02ec3e8ecfe4b8e"/>
    <p:sldId xmlns:r="http://schemas.openxmlformats.org/officeDocument/2006/relationships" id="257" r:id="R27d2b942ac1848fa"/>
    <p:sldId xmlns:r="http://schemas.openxmlformats.org/officeDocument/2006/relationships" id="258" r:id="R4c63029d53b14bd0"/>
    <p:sldId xmlns:r="http://schemas.openxmlformats.org/officeDocument/2006/relationships" id="259" r:id="Rb2825865199b4123"/>
    <p:sldId xmlns:r="http://schemas.openxmlformats.org/officeDocument/2006/relationships" id="260" r:id="Red0962722d0c473c"/>
    <p:sldId xmlns:r="http://schemas.openxmlformats.org/officeDocument/2006/relationships" id="261" r:id="R488292760e0647c8"/>
    <p:sldId xmlns:r="http://schemas.openxmlformats.org/officeDocument/2006/relationships" id="262" r:id="R6a60b47233e5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bf6d8505b40ba" /><Relationship Type="http://schemas.openxmlformats.org/officeDocument/2006/relationships/slide" Target="/ppt/slides/slide1.xml" Id="Rb02ec3e8ecfe4b8e" /><Relationship Type="http://schemas.openxmlformats.org/officeDocument/2006/relationships/slide" Target="/ppt/slides/slide2.xml" Id="R27d2b942ac1848fa" /><Relationship Type="http://schemas.openxmlformats.org/officeDocument/2006/relationships/slide" Target="/ppt/slides/slide3.xml" Id="R4c63029d53b14bd0" /><Relationship Type="http://schemas.openxmlformats.org/officeDocument/2006/relationships/slide" Target="/ppt/slides/slide4.xml" Id="Rb2825865199b4123" /><Relationship Type="http://schemas.openxmlformats.org/officeDocument/2006/relationships/slide" Target="/ppt/slides/slide5.xml" Id="Red0962722d0c473c" /><Relationship Type="http://schemas.openxmlformats.org/officeDocument/2006/relationships/slide" Target="/ppt/slides/slide6.xml" Id="R488292760e0647c8" /><Relationship Type="http://schemas.openxmlformats.org/officeDocument/2006/relationships/slide" Target="/ppt/slides/slide7.xml" Id="R6a60b47233e5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bdec4b7e6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a7f8301740fa" /><Relationship Type="http://schemas.openxmlformats.org/officeDocument/2006/relationships/theme" Target="/ppt/slideMasters/theme/theme1.xml" Id="R85c23a989098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fa7f83017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d3f9783a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53823a07c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9d7c61c9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b92c0fe2b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d4c8fb03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a90694d7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fd6c35a9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