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8ba63b362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279e9946c48a5"/>
  </p:sldMasterIdLst>
  <p:sldIdLst>
    <p:sldId xmlns:r="http://schemas.openxmlformats.org/officeDocument/2006/relationships" id="256" r:id="R1966fc97608548ba"/>
    <p:sldId xmlns:r="http://schemas.openxmlformats.org/officeDocument/2006/relationships" id="257" r:id="R3d37e6d9954747d0"/>
    <p:sldId xmlns:r="http://schemas.openxmlformats.org/officeDocument/2006/relationships" id="258" r:id="R02300fb276df414d"/>
    <p:sldId xmlns:r="http://schemas.openxmlformats.org/officeDocument/2006/relationships" id="259" r:id="Rad27365845de4d7e"/>
    <p:sldId xmlns:r="http://schemas.openxmlformats.org/officeDocument/2006/relationships" id="260" r:id="R83b42a11eec941e4"/>
    <p:sldId xmlns:r="http://schemas.openxmlformats.org/officeDocument/2006/relationships" id="261" r:id="R45ca48e5cde3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279e9946c48a5" /><Relationship Type="http://schemas.openxmlformats.org/officeDocument/2006/relationships/slide" Target="/ppt/slides/slide1.xml" Id="R1966fc97608548ba" /><Relationship Type="http://schemas.openxmlformats.org/officeDocument/2006/relationships/slide" Target="/ppt/slides/slide2.xml" Id="R3d37e6d9954747d0" /><Relationship Type="http://schemas.openxmlformats.org/officeDocument/2006/relationships/slide" Target="/ppt/slides/slide3.xml" Id="R02300fb276df414d" /><Relationship Type="http://schemas.openxmlformats.org/officeDocument/2006/relationships/slide" Target="/ppt/slides/slide4.xml" Id="Rad27365845de4d7e" /><Relationship Type="http://schemas.openxmlformats.org/officeDocument/2006/relationships/slide" Target="/ppt/slides/slide5.xml" Id="R83b42a11eec941e4" /><Relationship Type="http://schemas.openxmlformats.org/officeDocument/2006/relationships/slide" Target="/ppt/slides/slide6.xml" Id="R45ca48e5cde3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59b7a4c7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a58c635747f7" /><Relationship Type="http://schemas.openxmlformats.org/officeDocument/2006/relationships/theme" Target="/ppt/slideMasters/theme/theme1.xml" Id="Rc1f274b3c54e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fa58c6357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180f2274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3152dc90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421777d95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33a3b179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0cf3c8dd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d4a18a9c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