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fe4e7443374a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7311a7aeed432f"/>
  </p:sldMasterIdLst>
  <p:sldIdLst>
    <p:sldId xmlns:r="http://schemas.openxmlformats.org/officeDocument/2006/relationships" id="256" r:id="Rfc60ff8cfc9e4048"/>
    <p:sldId xmlns:r="http://schemas.openxmlformats.org/officeDocument/2006/relationships" id="257" r:id="R9cc0985c50134e35"/>
    <p:sldId xmlns:r="http://schemas.openxmlformats.org/officeDocument/2006/relationships" id="258" r:id="Rffbc7dc64e934fe9"/>
    <p:sldId xmlns:r="http://schemas.openxmlformats.org/officeDocument/2006/relationships" id="259" r:id="Ra07b8e00b8904302"/>
    <p:sldId xmlns:r="http://schemas.openxmlformats.org/officeDocument/2006/relationships" id="260" r:id="R7d51e2e70bf048c5"/>
    <p:sldId xmlns:r="http://schemas.openxmlformats.org/officeDocument/2006/relationships" id="261" r:id="Rc96dbb7150a64fb4"/>
    <p:sldId xmlns:r="http://schemas.openxmlformats.org/officeDocument/2006/relationships" id="262" r:id="R07a678292b6742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311a7aeed432f" /><Relationship Type="http://schemas.openxmlformats.org/officeDocument/2006/relationships/slide" Target="/ppt/slides/slide1.xml" Id="Rfc60ff8cfc9e4048" /><Relationship Type="http://schemas.openxmlformats.org/officeDocument/2006/relationships/slide" Target="/ppt/slides/slide2.xml" Id="R9cc0985c50134e35" /><Relationship Type="http://schemas.openxmlformats.org/officeDocument/2006/relationships/slide" Target="/ppt/slides/slide3.xml" Id="Rffbc7dc64e934fe9" /><Relationship Type="http://schemas.openxmlformats.org/officeDocument/2006/relationships/slide" Target="/ppt/slides/slide4.xml" Id="Ra07b8e00b8904302" /><Relationship Type="http://schemas.openxmlformats.org/officeDocument/2006/relationships/slide" Target="/ppt/slides/slide5.xml" Id="R7d51e2e70bf048c5" /><Relationship Type="http://schemas.openxmlformats.org/officeDocument/2006/relationships/slide" Target="/ppt/slides/slide6.xml" Id="Rc96dbb7150a64fb4" /><Relationship Type="http://schemas.openxmlformats.org/officeDocument/2006/relationships/slide" Target="/ppt/slides/slide7.xml" Id="R07a678292b6742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42bf02e1643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0f156051e482e" /><Relationship Type="http://schemas.openxmlformats.org/officeDocument/2006/relationships/theme" Target="/ppt/slideMasters/theme/theme1.xml" Id="R167a8ddcb3bf41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a0f156051e48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e779cf1af46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df6a35b374f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543bb2ec941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3036bf62d41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1f85621974c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c6e2d949842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9c152618d4b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7 125 260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SVEINUNG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897 781 352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