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3bac26e6e6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a7202c36945a2"/>
  </p:sldMasterIdLst>
  <p:sldIdLst>
    <p:sldId xmlns:r="http://schemas.openxmlformats.org/officeDocument/2006/relationships" id="256" r:id="R294c0f2f5e664c70"/>
    <p:sldId xmlns:r="http://schemas.openxmlformats.org/officeDocument/2006/relationships" id="257" r:id="Rc382b50a09ac42af"/>
    <p:sldId xmlns:r="http://schemas.openxmlformats.org/officeDocument/2006/relationships" id="258" r:id="R40b396d6056f4fbf"/>
    <p:sldId xmlns:r="http://schemas.openxmlformats.org/officeDocument/2006/relationships" id="259" r:id="R032d42542ced4053"/>
    <p:sldId xmlns:r="http://schemas.openxmlformats.org/officeDocument/2006/relationships" id="260" r:id="Rc92bf927833d4371"/>
    <p:sldId xmlns:r="http://schemas.openxmlformats.org/officeDocument/2006/relationships" id="261" r:id="R4d478099e5b54990"/>
    <p:sldId xmlns:r="http://schemas.openxmlformats.org/officeDocument/2006/relationships" id="262" r:id="R984b0202ecde4b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a7202c36945a2" /><Relationship Type="http://schemas.openxmlformats.org/officeDocument/2006/relationships/slide" Target="/ppt/slides/slide1.xml" Id="R294c0f2f5e664c70" /><Relationship Type="http://schemas.openxmlformats.org/officeDocument/2006/relationships/slide" Target="/ppt/slides/slide2.xml" Id="Rc382b50a09ac42af" /><Relationship Type="http://schemas.openxmlformats.org/officeDocument/2006/relationships/slide" Target="/ppt/slides/slide3.xml" Id="R40b396d6056f4fbf" /><Relationship Type="http://schemas.openxmlformats.org/officeDocument/2006/relationships/slide" Target="/ppt/slides/slide4.xml" Id="R032d42542ced4053" /><Relationship Type="http://schemas.openxmlformats.org/officeDocument/2006/relationships/slide" Target="/ppt/slides/slide5.xml" Id="Rc92bf927833d4371" /><Relationship Type="http://schemas.openxmlformats.org/officeDocument/2006/relationships/slide" Target="/ppt/slides/slide6.xml" Id="R4d478099e5b54990" /><Relationship Type="http://schemas.openxmlformats.org/officeDocument/2006/relationships/slide" Target="/ppt/slides/slide7.xml" Id="R984b0202ecde4b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9f81d9184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8fcca707c46bd" /><Relationship Type="http://schemas.openxmlformats.org/officeDocument/2006/relationships/theme" Target="/ppt/slideMasters/theme/theme1.xml" Id="Rf33d41d36691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8fcca707c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0180a0c50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2080a12b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8d66d54dd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05141c3a9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e4ea05a46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9f68f2c68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c8b8caa50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FRONTA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232 347 088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29 541 980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−36 706 321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40 609 168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218 834 644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897 768 232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