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8b4e50c5aa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3eee43b6214ddf"/>
  </p:sldMasterIdLst>
  <p:sldIdLst>
    <p:sldId xmlns:r="http://schemas.openxmlformats.org/officeDocument/2006/relationships" id="256" r:id="R5a2c1eac90ed4545"/>
    <p:sldId xmlns:r="http://schemas.openxmlformats.org/officeDocument/2006/relationships" id="257" r:id="R91891ecbf4844291"/>
    <p:sldId xmlns:r="http://schemas.openxmlformats.org/officeDocument/2006/relationships" id="258" r:id="R33a385a6753046a7"/>
    <p:sldId xmlns:r="http://schemas.openxmlformats.org/officeDocument/2006/relationships" id="259" r:id="R7f63353895a0490b"/>
    <p:sldId xmlns:r="http://schemas.openxmlformats.org/officeDocument/2006/relationships" id="260" r:id="R5402f4cb2ee54cf6"/>
    <p:sldId xmlns:r="http://schemas.openxmlformats.org/officeDocument/2006/relationships" id="261" r:id="R5c63038b85194cea"/>
    <p:sldId xmlns:r="http://schemas.openxmlformats.org/officeDocument/2006/relationships" id="262" r:id="R26f35a68ecf04c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eee43b6214ddf" /><Relationship Type="http://schemas.openxmlformats.org/officeDocument/2006/relationships/slide" Target="/ppt/slides/slide1.xml" Id="R5a2c1eac90ed4545" /><Relationship Type="http://schemas.openxmlformats.org/officeDocument/2006/relationships/slide" Target="/ppt/slides/slide2.xml" Id="R91891ecbf4844291" /><Relationship Type="http://schemas.openxmlformats.org/officeDocument/2006/relationships/slide" Target="/ppt/slides/slide3.xml" Id="R33a385a6753046a7" /><Relationship Type="http://schemas.openxmlformats.org/officeDocument/2006/relationships/slide" Target="/ppt/slides/slide4.xml" Id="R7f63353895a0490b" /><Relationship Type="http://schemas.openxmlformats.org/officeDocument/2006/relationships/slide" Target="/ppt/slides/slide5.xml" Id="R5402f4cb2ee54cf6" /><Relationship Type="http://schemas.openxmlformats.org/officeDocument/2006/relationships/slide" Target="/ppt/slides/slide6.xml" Id="R5c63038b85194cea" /><Relationship Type="http://schemas.openxmlformats.org/officeDocument/2006/relationships/slide" Target="/ppt/slides/slide7.xml" Id="R26f35a68ecf04c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b6f232678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8f87071f8444c" /><Relationship Type="http://schemas.openxmlformats.org/officeDocument/2006/relationships/theme" Target="/ppt/slideMasters/theme/theme1.xml" Id="R42e6c9c5b21047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e8f87071f844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ce7ccb902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7489834ab46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717d1008f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28f0e521a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6762e418748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e8e13876640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4f8a4b875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 FARM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FARM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9 178 184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1 707 193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10 761 675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46 336 493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147 998 113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GRUPPEN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KANTARELL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ARRAY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INVEST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EIKELAND INVESTMENT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HAJT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bjorn.landsnes@ligo.no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897 311 852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