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a0a9fc3f12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dd8abff334d19"/>
  </p:sldMasterIdLst>
  <p:sldIdLst>
    <p:sldId xmlns:r="http://schemas.openxmlformats.org/officeDocument/2006/relationships" id="256" r:id="R07f3b069a2374a1a"/>
    <p:sldId xmlns:r="http://schemas.openxmlformats.org/officeDocument/2006/relationships" id="257" r:id="Rd4c42ca8c8414d3b"/>
    <p:sldId xmlns:r="http://schemas.openxmlformats.org/officeDocument/2006/relationships" id="258" r:id="Re5a95a8df3d84ff5"/>
    <p:sldId xmlns:r="http://schemas.openxmlformats.org/officeDocument/2006/relationships" id="259" r:id="R30a73deae59648e7"/>
    <p:sldId xmlns:r="http://schemas.openxmlformats.org/officeDocument/2006/relationships" id="260" r:id="R28529f015a8f42b3"/>
    <p:sldId xmlns:r="http://schemas.openxmlformats.org/officeDocument/2006/relationships" id="261" r:id="R6921adc94b19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dd8abff334d19" /><Relationship Type="http://schemas.openxmlformats.org/officeDocument/2006/relationships/slide" Target="/ppt/slides/slide1.xml" Id="R07f3b069a2374a1a" /><Relationship Type="http://schemas.openxmlformats.org/officeDocument/2006/relationships/slide" Target="/ppt/slides/slide2.xml" Id="Rd4c42ca8c8414d3b" /><Relationship Type="http://schemas.openxmlformats.org/officeDocument/2006/relationships/slide" Target="/ppt/slides/slide3.xml" Id="Re5a95a8df3d84ff5" /><Relationship Type="http://schemas.openxmlformats.org/officeDocument/2006/relationships/slide" Target="/ppt/slides/slide4.xml" Id="R30a73deae59648e7" /><Relationship Type="http://schemas.openxmlformats.org/officeDocument/2006/relationships/slide" Target="/ppt/slides/slide5.xml" Id="R28529f015a8f42b3" /><Relationship Type="http://schemas.openxmlformats.org/officeDocument/2006/relationships/slide" Target="/ppt/slides/slide6.xml" Id="R6921adc94b19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c5f1a9edd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dcc5fa6948f9" /><Relationship Type="http://schemas.openxmlformats.org/officeDocument/2006/relationships/theme" Target="/ppt/slideMasters/theme/theme1.xml" Id="R2ae51862eae8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7dcc5fa6948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cc4828b10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1eb92acde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b3de67e18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df26f436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3d6ffac12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a75b49c5a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