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7b475b7cc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6f798204042ef"/>
  </p:sldMasterIdLst>
  <p:sldIdLst>
    <p:sldId xmlns:r="http://schemas.openxmlformats.org/officeDocument/2006/relationships" id="256" r:id="Rc942486884bf4963"/>
    <p:sldId xmlns:r="http://schemas.openxmlformats.org/officeDocument/2006/relationships" id="257" r:id="R0ad2b92ed9004fc5"/>
    <p:sldId xmlns:r="http://schemas.openxmlformats.org/officeDocument/2006/relationships" id="258" r:id="Rf3a30bcb5cf44465"/>
    <p:sldId xmlns:r="http://schemas.openxmlformats.org/officeDocument/2006/relationships" id="259" r:id="R0c71eb8d757244b6"/>
    <p:sldId xmlns:r="http://schemas.openxmlformats.org/officeDocument/2006/relationships" id="260" r:id="R2a51c0279d98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6f798204042ef" /><Relationship Type="http://schemas.openxmlformats.org/officeDocument/2006/relationships/slide" Target="/ppt/slides/slide1.xml" Id="Rc942486884bf4963" /><Relationship Type="http://schemas.openxmlformats.org/officeDocument/2006/relationships/slide" Target="/ppt/slides/slide2.xml" Id="R0ad2b92ed9004fc5" /><Relationship Type="http://schemas.openxmlformats.org/officeDocument/2006/relationships/slide" Target="/ppt/slides/slide3.xml" Id="Rf3a30bcb5cf44465" /><Relationship Type="http://schemas.openxmlformats.org/officeDocument/2006/relationships/slide" Target="/ppt/slides/slide4.xml" Id="R0c71eb8d757244b6" /><Relationship Type="http://schemas.openxmlformats.org/officeDocument/2006/relationships/slide" Target="/ppt/slides/slide5.xml" Id="R2a51c0279d98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b533164e6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0734ef8ba41af" /><Relationship Type="http://schemas.openxmlformats.org/officeDocument/2006/relationships/theme" Target="/ppt/slideMasters/theme/theme1.xml" Id="R8b188c677dd9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0734ef8ba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06e3947b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a6d6ad234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fa17d20d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264553c244f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f77deb37241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DRAMMEN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DRAMMEN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57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nlf.drammen@nsb.no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