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6e538559e4f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3ebb794aa74eb7"/>
  </p:sldMasterIdLst>
  <p:sldIdLst>
    <p:sldId xmlns:r="http://schemas.openxmlformats.org/officeDocument/2006/relationships" id="256" r:id="Rca79444ec9794045"/>
    <p:sldId xmlns:r="http://schemas.openxmlformats.org/officeDocument/2006/relationships" id="257" r:id="Rcaa4d69f4c654fd0"/>
    <p:sldId xmlns:r="http://schemas.openxmlformats.org/officeDocument/2006/relationships" id="258" r:id="R4f812ff11b7a4a67"/>
    <p:sldId xmlns:r="http://schemas.openxmlformats.org/officeDocument/2006/relationships" id="259" r:id="Ra068f509875748c5"/>
    <p:sldId xmlns:r="http://schemas.openxmlformats.org/officeDocument/2006/relationships" id="260" r:id="R5725381c84c44386"/>
    <p:sldId xmlns:r="http://schemas.openxmlformats.org/officeDocument/2006/relationships" id="261" r:id="R8058943ffc4d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ebb794aa74eb7" /><Relationship Type="http://schemas.openxmlformats.org/officeDocument/2006/relationships/slide" Target="/ppt/slides/slide1.xml" Id="Rca79444ec9794045" /><Relationship Type="http://schemas.openxmlformats.org/officeDocument/2006/relationships/slide" Target="/ppt/slides/slide2.xml" Id="Rcaa4d69f4c654fd0" /><Relationship Type="http://schemas.openxmlformats.org/officeDocument/2006/relationships/slide" Target="/ppt/slides/slide3.xml" Id="R4f812ff11b7a4a67" /><Relationship Type="http://schemas.openxmlformats.org/officeDocument/2006/relationships/slide" Target="/ppt/slides/slide4.xml" Id="Ra068f509875748c5" /><Relationship Type="http://schemas.openxmlformats.org/officeDocument/2006/relationships/slide" Target="/ppt/slides/slide5.xml" Id="R5725381c84c44386" /><Relationship Type="http://schemas.openxmlformats.org/officeDocument/2006/relationships/slide" Target="/ppt/slides/slide6.xml" Id="R8058943ffc4d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7b3273933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6fe972ec84033" /><Relationship Type="http://schemas.openxmlformats.org/officeDocument/2006/relationships/theme" Target="/ppt/slideMasters/theme/theme1.xml" Id="R6686bd64b19047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46fe972ec840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69875a54747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ecf11cb2f4c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d4133475a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f6ca477c2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951164b2046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bfa113642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DRAMMEN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57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nlf.drammen@nsb.no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897 016 842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