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d4f466317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9f0a183144c86"/>
  </p:sldMasterIdLst>
  <p:sldIdLst>
    <p:sldId xmlns:r="http://schemas.openxmlformats.org/officeDocument/2006/relationships" id="256" r:id="Rf568ef71bba048d5"/>
    <p:sldId xmlns:r="http://schemas.openxmlformats.org/officeDocument/2006/relationships" id="257" r:id="R15bbb2d651334397"/>
    <p:sldId xmlns:r="http://schemas.openxmlformats.org/officeDocument/2006/relationships" id="258" r:id="R4a5094e24f3a4f83"/>
    <p:sldId xmlns:r="http://schemas.openxmlformats.org/officeDocument/2006/relationships" id="259" r:id="Rbce32f2f4c6d49f4"/>
    <p:sldId xmlns:r="http://schemas.openxmlformats.org/officeDocument/2006/relationships" id="260" r:id="R5b5ae25bfcff4a70"/>
    <p:sldId xmlns:r="http://schemas.openxmlformats.org/officeDocument/2006/relationships" id="261" r:id="R5902e0658bc548bd"/>
    <p:sldId xmlns:r="http://schemas.openxmlformats.org/officeDocument/2006/relationships" id="262" r:id="R5f21e33dbcce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9f0a183144c86" /><Relationship Type="http://schemas.openxmlformats.org/officeDocument/2006/relationships/slide" Target="/ppt/slides/slide1.xml" Id="Rf568ef71bba048d5" /><Relationship Type="http://schemas.openxmlformats.org/officeDocument/2006/relationships/slide" Target="/ppt/slides/slide2.xml" Id="R15bbb2d651334397" /><Relationship Type="http://schemas.openxmlformats.org/officeDocument/2006/relationships/slide" Target="/ppt/slides/slide3.xml" Id="R4a5094e24f3a4f83" /><Relationship Type="http://schemas.openxmlformats.org/officeDocument/2006/relationships/slide" Target="/ppt/slides/slide4.xml" Id="Rbce32f2f4c6d49f4" /><Relationship Type="http://schemas.openxmlformats.org/officeDocument/2006/relationships/slide" Target="/ppt/slides/slide5.xml" Id="R5b5ae25bfcff4a70" /><Relationship Type="http://schemas.openxmlformats.org/officeDocument/2006/relationships/slide" Target="/ppt/slides/slide6.xml" Id="R5902e0658bc548bd" /><Relationship Type="http://schemas.openxmlformats.org/officeDocument/2006/relationships/slide" Target="/ppt/slides/slide7.xml" Id="R5f21e33dbcce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58edebe46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71a9b7aa446e" /><Relationship Type="http://schemas.openxmlformats.org/officeDocument/2006/relationships/theme" Target="/ppt/slideMasters/theme/theme1.xml" Id="R82f7774d3323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071a9b7aa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ca5c44b7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60987d00b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c67fc514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d738e5e64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1fbf1b8f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8c385b252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64a2b1712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