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3924939ffc41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9eeb05553e427e"/>
  </p:sldMasterIdLst>
  <p:sldIdLst>
    <p:sldId xmlns:r="http://schemas.openxmlformats.org/officeDocument/2006/relationships" id="256" r:id="Racf4fcea7e4c4b9f"/>
    <p:sldId xmlns:r="http://schemas.openxmlformats.org/officeDocument/2006/relationships" id="257" r:id="R48acfdf7179e4154"/>
    <p:sldId xmlns:r="http://schemas.openxmlformats.org/officeDocument/2006/relationships" id="258" r:id="R50b0b9657ce6485a"/>
    <p:sldId xmlns:r="http://schemas.openxmlformats.org/officeDocument/2006/relationships" id="259" r:id="Rd35b3662fe584a6e"/>
    <p:sldId xmlns:r="http://schemas.openxmlformats.org/officeDocument/2006/relationships" id="260" r:id="R9da4c47b48094591"/>
    <p:sldId xmlns:r="http://schemas.openxmlformats.org/officeDocument/2006/relationships" id="261" r:id="R62471d5e51b844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9eeb05553e427e" /><Relationship Type="http://schemas.openxmlformats.org/officeDocument/2006/relationships/slide" Target="/ppt/slides/slide1.xml" Id="Racf4fcea7e4c4b9f" /><Relationship Type="http://schemas.openxmlformats.org/officeDocument/2006/relationships/slide" Target="/ppt/slides/slide2.xml" Id="R48acfdf7179e4154" /><Relationship Type="http://schemas.openxmlformats.org/officeDocument/2006/relationships/slide" Target="/ppt/slides/slide3.xml" Id="R50b0b9657ce6485a" /><Relationship Type="http://schemas.openxmlformats.org/officeDocument/2006/relationships/slide" Target="/ppt/slides/slide4.xml" Id="Rd35b3662fe584a6e" /><Relationship Type="http://schemas.openxmlformats.org/officeDocument/2006/relationships/slide" Target="/ppt/slides/slide5.xml" Id="R9da4c47b48094591" /><Relationship Type="http://schemas.openxmlformats.org/officeDocument/2006/relationships/slide" Target="/ppt/slides/slide6.xml" Id="R62471d5e51b844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909ef20d042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8caed7cfc4ccf" /><Relationship Type="http://schemas.openxmlformats.org/officeDocument/2006/relationships/theme" Target="/ppt/slideMasters/theme/theme1.xml" Id="Rdb15c383dea647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a8caed7cfc4c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c58c6819b45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abf66182d41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e8c52f89d4b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5ec481cb34a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41fd785144c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8142b83f74c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DATAPLAN ALPHA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DATAPLAN ALPHA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DATAPLAN ALPHA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DATAPLAN ALPHA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DATAPLAN ALPHA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DATAPLAN ALPHA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Nådlandsbråtet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96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firmapost@dataplan.no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www.dataplan.no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896 861 042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DATAPLAN ALPHA AS</a:t>
            </a:r>
          </a:p>
        </p:txBody>
      </p:sp>
    </p:spTree>
  </p:cSld>
  <p:clrMapOvr>
    <a:masterClrMapping xmlns:a="http://schemas.openxmlformats.org/drawingml/2006/main"/>
  </p:clrMapOvr>
</p:sld>
</file>