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a13ecbb2f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0f32804ac4a0f"/>
  </p:sldMasterIdLst>
  <p:sldIdLst>
    <p:sldId xmlns:r="http://schemas.openxmlformats.org/officeDocument/2006/relationships" id="256" r:id="R46884273e6194d7a"/>
    <p:sldId xmlns:r="http://schemas.openxmlformats.org/officeDocument/2006/relationships" id="257" r:id="R48cd2977a6d34e5e"/>
    <p:sldId xmlns:r="http://schemas.openxmlformats.org/officeDocument/2006/relationships" id="258" r:id="R70213722f1154466"/>
    <p:sldId xmlns:r="http://schemas.openxmlformats.org/officeDocument/2006/relationships" id="259" r:id="R5fc2742da7b649b9"/>
    <p:sldId xmlns:r="http://schemas.openxmlformats.org/officeDocument/2006/relationships" id="260" r:id="R8f5e671c74ab42fd"/>
    <p:sldId xmlns:r="http://schemas.openxmlformats.org/officeDocument/2006/relationships" id="261" r:id="Rcc0e2c4ba60a4841"/>
    <p:sldId xmlns:r="http://schemas.openxmlformats.org/officeDocument/2006/relationships" id="262" r:id="R52f78a9a3ca9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0f32804ac4a0f" /><Relationship Type="http://schemas.openxmlformats.org/officeDocument/2006/relationships/slide" Target="/ppt/slides/slide1.xml" Id="R46884273e6194d7a" /><Relationship Type="http://schemas.openxmlformats.org/officeDocument/2006/relationships/slide" Target="/ppt/slides/slide2.xml" Id="R48cd2977a6d34e5e" /><Relationship Type="http://schemas.openxmlformats.org/officeDocument/2006/relationships/slide" Target="/ppt/slides/slide3.xml" Id="R70213722f1154466" /><Relationship Type="http://schemas.openxmlformats.org/officeDocument/2006/relationships/slide" Target="/ppt/slides/slide4.xml" Id="R5fc2742da7b649b9" /><Relationship Type="http://schemas.openxmlformats.org/officeDocument/2006/relationships/slide" Target="/ppt/slides/slide5.xml" Id="R8f5e671c74ab42fd" /><Relationship Type="http://schemas.openxmlformats.org/officeDocument/2006/relationships/slide" Target="/ppt/slides/slide6.xml" Id="Rcc0e2c4ba60a4841" /><Relationship Type="http://schemas.openxmlformats.org/officeDocument/2006/relationships/slide" Target="/ppt/slides/slide7.xml" Id="R52f78a9a3ca9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797ffd804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486f49894712" /><Relationship Type="http://schemas.openxmlformats.org/officeDocument/2006/relationships/theme" Target="/ppt/slideMasters/theme/theme1.xml" Id="Rbac866d8ec59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f486f4989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4246a912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c11c3c8aa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61fa4277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094edf70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bd231cc6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90bef30c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0a4a01aa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42 361 353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CHRISTIAN WIIK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MARIETTE ELISE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THOMAS EDVARD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Edvard Gjerde, Hansvika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DAKUR AS</a:t>
            </a:r>
          </a:p>
        </p:txBody>
      </p:sp>
    </p:spTree>
  </p:cSld>
  <p:clrMapOvr>
    <a:masterClrMapping xmlns:a="http://schemas.openxmlformats.org/drawingml/2006/main"/>
  </p:clrMapOvr>
</p:sld>
</file>