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620171cff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abeadbab74760"/>
  </p:sldMasterIdLst>
  <p:sldIdLst>
    <p:sldId xmlns:r="http://schemas.openxmlformats.org/officeDocument/2006/relationships" id="256" r:id="R39ad9988e7f4461c"/>
    <p:sldId xmlns:r="http://schemas.openxmlformats.org/officeDocument/2006/relationships" id="257" r:id="Rb2808e278f9046f3"/>
    <p:sldId xmlns:r="http://schemas.openxmlformats.org/officeDocument/2006/relationships" id="258" r:id="Ra9d3a210e24d48a9"/>
    <p:sldId xmlns:r="http://schemas.openxmlformats.org/officeDocument/2006/relationships" id="259" r:id="R8eb6dd9251934700"/>
    <p:sldId xmlns:r="http://schemas.openxmlformats.org/officeDocument/2006/relationships" id="260" r:id="Rea25fe8a717c4592"/>
    <p:sldId xmlns:r="http://schemas.openxmlformats.org/officeDocument/2006/relationships" id="261" r:id="R131dbdcd99bb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abeadbab74760" /><Relationship Type="http://schemas.openxmlformats.org/officeDocument/2006/relationships/slide" Target="/ppt/slides/slide1.xml" Id="R39ad9988e7f4461c" /><Relationship Type="http://schemas.openxmlformats.org/officeDocument/2006/relationships/slide" Target="/ppt/slides/slide2.xml" Id="Rb2808e278f9046f3" /><Relationship Type="http://schemas.openxmlformats.org/officeDocument/2006/relationships/slide" Target="/ppt/slides/slide3.xml" Id="Ra9d3a210e24d48a9" /><Relationship Type="http://schemas.openxmlformats.org/officeDocument/2006/relationships/slide" Target="/ppt/slides/slide4.xml" Id="R8eb6dd9251934700" /><Relationship Type="http://schemas.openxmlformats.org/officeDocument/2006/relationships/slide" Target="/ppt/slides/slide5.xml" Id="Rea25fe8a717c4592" /><Relationship Type="http://schemas.openxmlformats.org/officeDocument/2006/relationships/slide" Target="/ppt/slides/slide6.xml" Id="R131dbdcd99bb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927c1125b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86b712a864582" /><Relationship Type="http://schemas.openxmlformats.org/officeDocument/2006/relationships/theme" Target="/ppt/slideMasters/theme/theme1.xml" Id="R07108a947e7c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86b712a86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53bbad69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f61e8afd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6c94ac80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c02658ef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80d5d113d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0db738d8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