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a20d6575049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5b8d2548b48f2"/>
  </p:sldMasterIdLst>
  <p:sldIdLst>
    <p:sldId xmlns:r="http://schemas.openxmlformats.org/officeDocument/2006/relationships" id="256" r:id="R75e521ac77c44130"/>
    <p:sldId xmlns:r="http://schemas.openxmlformats.org/officeDocument/2006/relationships" id="257" r:id="Rfbe7d6fbdc2d4764"/>
    <p:sldId xmlns:r="http://schemas.openxmlformats.org/officeDocument/2006/relationships" id="258" r:id="R1d61b7a2e2c144ee"/>
    <p:sldId xmlns:r="http://schemas.openxmlformats.org/officeDocument/2006/relationships" id="259" r:id="R716179dfd40345c4"/>
    <p:sldId xmlns:r="http://schemas.openxmlformats.org/officeDocument/2006/relationships" id="260" r:id="Rb6554a53841b4676"/>
    <p:sldId xmlns:r="http://schemas.openxmlformats.org/officeDocument/2006/relationships" id="261" r:id="Rcc3b2b90e5b64aa5"/>
    <p:sldId xmlns:r="http://schemas.openxmlformats.org/officeDocument/2006/relationships" id="262" r:id="Rcfa9eec7f1c0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5b8d2548b48f2" /><Relationship Type="http://schemas.openxmlformats.org/officeDocument/2006/relationships/slide" Target="/ppt/slides/slide1.xml" Id="R75e521ac77c44130" /><Relationship Type="http://schemas.openxmlformats.org/officeDocument/2006/relationships/slide" Target="/ppt/slides/slide2.xml" Id="Rfbe7d6fbdc2d4764" /><Relationship Type="http://schemas.openxmlformats.org/officeDocument/2006/relationships/slide" Target="/ppt/slides/slide3.xml" Id="R1d61b7a2e2c144ee" /><Relationship Type="http://schemas.openxmlformats.org/officeDocument/2006/relationships/slide" Target="/ppt/slides/slide4.xml" Id="R716179dfd40345c4" /><Relationship Type="http://schemas.openxmlformats.org/officeDocument/2006/relationships/slide" Target="/ppt/slides/slide5.xml" Id="Rb6554a53841b4676" /><Relationship Type="http://schemas.openxmlformats.org/officeDocument/2006/relationships/slide" Target="/ppt/slides/slide6.xml" Id="Rcc3b2b90e5b64aa5" /><Relationship Type="http://schemas.openxmlformats.org/officeDocument/2006/relationships/slide" Target="/ppt/slides/slide7.xml" Id="Rcfa9eec7f1c0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40c41b9ab44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9b5d159224754" /><Relationship Type="http://schemas.openxmlformats.org/officeDocument/2006/relationships/theme" Target="/ppt/slideMasters/theme/theme1.xml" Id="Rb398a03f7877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9b5d15922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e4e919d2b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b3612735942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b641326e4a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6d8170136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7b9dbd284a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601947974e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9e7ae21c42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PETTER SKAAR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MBO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WOLD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895 715 212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