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e7183c040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014521a5f4e62"/>
  </p:sldMasterIdLst>
  <p:sldIdLst>
    <p:sldId xmlns:r="http://schemas.openxmlformats.org/officeDocument/2006/relationships" id="256" r:id="R6d6bf24672994815"/>
    <p:sldId xmlns:r="http://schemas.openxmlformats.org/officeDocument/2006/relationships" id="257" r:id="R715072770f974b74"/>
    <p:sldId xmlns:r="http://schemas.openxmlformats.org/officeDocument/2006/relationships" id="258" r:id="R7cf6e6018b39468d"/>
    <p:sldId xmlns:r="http://schemas.openxmlformats.org/officeDocument/2006/relationships" id="259" r:id="Rd7f9b664a511429a"/>
    <p:sldId xmlns:r="http://schemas.openxmlformats.org/officeDocument/2006/relationships" id="260" r:id="R9335db066e864d52"/>
    <p:sldId xmlns:r="http://schemas.openxmlformats.org/officeDocument/2006/relationships" id="261" r:id="Re1e8f391247140ce"/>
    <p:sldId xmlns:r="http://schemas.openxmlformats.org/officeDocument/2006/relationships" id="262" r:id="R96448156a2fd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14521a5f4e62" /><Relationship Type="http://schemas.openxmlformats.org/officeDocument/2006/relationships/slide" Target="/ppt/slides/slide1.xml" Id="R6d6bf24672994815" /><Relationship Type="http://schemas.openxmlformats.org/officeDocument/2006/relationships/slide" Target="/ppt/slides/slide2.xml" Id="R715072770f974b74" /><Relationship Type="http://schemas.openxmlformats.org/officeDocument/2006/relationships/slide" Target="/ppt/slides/slide3.xml" Id="R7cf6e6018b39468d" /><Relationship Type="http://schemas.openxmlformats.org/officeDocument/2006/relationships/slide" Target="/ppt/slides/slide4.xml" Id="Rd7f9b664a511429a" /><Relationship Type="http://schemas.openxmlformats.org/officeDocument/2006/relationships/slide" Target="/ppt/slides/slide5.xml" Id="R9335db066e864d52" /><Relationship Type="http://schemas.openxmlformats.org/officeDocument/2006/relationships/slide" Target="/ppt/slides/slide6.xml" Id="Re1e8f391247140ce" /><Relationship Type="http://schemas.openxmlformats.org/officeDocument/2006/relationships/slide" Target="/ppt/slides/slide7.xml" Id="R96448156a2fd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673cf2d83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0ac476c714dca" /><Relationship Type="http://schemas.openxmlformats.org/officeDocument/2006/relationships/theme" Target="/ppt/slideMasters/theme/theme1.xml" Id="R69005dbc6a03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0ac476c71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e9631bf6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e5eb57c3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f54c1d13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0bb01723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3c25197b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398d29d1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0a4c10d9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