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714f93c77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7a63d88214241"/>
  </p:sldMasterIdLst>
  <p:sldIdLst>
    <p:sldId xmlns:r="http://schemas.openxmlformats.org/officeDocument/2006/relationships" id="256" r:id="R76e3e50e90dc49d0"/>
    <p:sldId xmlns:r="http://schemas.openxmlformats.org/officeDocument/2006/relationships" id="257" r:id="Rc0653ee9540e4a72"/>
    <p:sldId xmlns:r="http://schemas.openxmlformats.org/officeDocument/2006/relationships" id="258" r:id="R2b42a1a3a8484278"/>
    <p:sldId xmlns:r="http://schemas.openxmlformats.org/officeDocument/2006/relationships" id="259" r:id="R702bca5d8b624be8"/>
    <p:sldId xmlns:r="http://schemas.openxmlformats.org/officeDocument/2006/relationships" id="260" r:id="R09d00d54211043b0"/>
    <p:sldId xmlns:r="http://schemas.openxmlformats.org/officeDocument/2006/relationships" id="261" r:id="R187c6234f0bb44fc"/>
    <p:sldId xmlns:r="http://schemas.openxmlformats.org/officeDocument/2006/relationships" id="262" r:id="Re696d42d3f1b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7a63d88214241" /><Relationship Type="http://schemas.openxmlformats.org/officeDocument/2006/relationships/slide" Target="/ppt/slides/slide1.xml" Id="R76e3e50e90dc49d0" /><Relationship Type="http://schemas.openxmlformats.org/officeDocument/2006/relationships/slide" Target="/ppt/slides/slide2.xml" Id="Rc0653ee9540e4a72" /><Relationship Type="http://schemas.openxmlformats.org/officeDocument/2006/relationships/slide" Target="/ppt/slides/slide3.xml" Id="R2b42a1a3a8484278" /><Relationship Type="http://schemas.openxmlformats.org/officeDocument/2006/relationships/slide" Target="/ppt/slides/slide4.xml" Id="R702bca5d8b624be8" /><Relationship Type="http://schemas.openxmlformats.org/officeDocument/2006/relationships/slide" Target="/ppt/slides/slide5.xml" Id="R09d00d54211043b0" /><Relationship Type="http://schemas.openxmlformats.org/officeDocument/2006/relationships/slide" Target="/ppt/slides/slide6.xml" Id="R187c6234f0bb44fc" /><Relationship Type="http://schemas.openxmlformats.org/officeDocument/2006/relationships/slide" Target="/ppt/slides/slide7.xml" Id="Re696d42d3f1b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5f1f6343f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efa8ccba4057" /><Relationship Type="http://schemas.openxmlformats.org/officeDocument/2006/relationships/theme" Target="/ppt/slideMasters/theme/theme1.xml" Id="Rb79979f21ec9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aefa8ccba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f270d539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e23a4aac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c4c1e7f8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9b83895e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5850da90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480b6b75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e5af3f36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