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8c7f69e0c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9f93317264ff5"/>
  </p:sldMasterIdLst>
  <p:sldIdLst>
    <p:sldId xmlns:r="http://schemas.openxmlformats.org/officeDocument/2006/relationships" id="256" r:id="Re6cba4fc585f4fe0"/>
    <p:sldId xmlns:r="http://schemas.openxmlformats.org/officeDocument/2006/relationships" id="257" r:id="Rdb8198066a2d444e"/>
    <p:sldId xmlns:r="http://schemas.openxmlformats.org/officeDocument/2006/relationships" id="258" r:id="R61f88a82b8ab459c"/>
    <p:sldId xmlns:r="http://schemas.openxmlformats.org/officeDocument/2006/relationships" id="259" r:id="R4e77387038b74058"/>
    <p:sldId xmlns:r="http://schemas.openxmlformats.org/officeDocument/2006/relationships" id="260" r:id="R224b85c01b8d4e6b"/>
    <p:sldId xmlns:r="http://schemas.openxmlformats.org/officeDocument/2006/relationships" id="261" r:id="R3b6866e731f1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9f93317264ff5" /><Relationship Type="http://schemas.openxmlformats.org/officeDocument/2006/relationships/slide" Target="/ppt/slides/slide1.xml" Id="Re6cba4fc585f4fe0" /><Relationship Type="http://schemas.openxmlformats.org/officeDocument/2006/relationships/slide" Target="/ppt/slides/slide2.xml" Id="Rdb8198066a2d444e" /><Relationship Type="http://schemas.openxmlformats.org/officeDocument/2006/relationships/slide" Target="/ppt/slides/slide3.xml" Id="R61f88a82b8ab459c" /><Relationship Type="http://schemas.openxmlformats.org/officeDocument/2006/relationships/slide" Target="/ppt/slides/slide4.xml" Id="R4e77387038b74058" /><Relationship Type="http://schemas.openxmlformats.org/officeDocument/2006/relationships/slide" Target="/ppt/slides/slide5.xml" Id="R224b85c01b8d4e6b" /><Relationship Type="http://schemas.openxmlformats.org/officeDocument/2006/relationships/slide" Target="/ppt/slides/slide6.xml" Id="R3b6866e731f1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c6560c922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f08317a804a4f" /><Relationship Type="http://schemas.openxmlformats.org/officeDocument/2006/relationships/theme" Target="/ppt/slideMasters/theme/theme1.xml" Id="R9dc141294a7a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f08317a80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cf9b311af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645f602cf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a9b2cca81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c49290036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a3b88ce2b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8a01b13ce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