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645f39452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d4a9d18fa4294"/>
  </p:sldMasterIdLst>
  <p:sldIdLst>
    <p:sldId xmlns:r="http://schemas.openxmlformats.org/officeDocument/2006/relationships" id="256" r:id="R4948d80c55c74009"/>
    <p:sldId xmlns:r="http://schemas.openxmlformats.org/officeDocument/2006/relationships" id="257" r:id="R2045271f3ce64c52"/>
    <p:sldId xmlns:r="http://schemas.openxmlformats.org/officeDocument/2006/relationships" id="258" r:id="Re02b9fab5747457d"/>
    <p:sldId xmlns:r="http://schemas.openxmlformats.org/officeDocument/2006/relationships" id="259" r:id="R0104e9bfa6be4c86"/>
    <p:sldId xmlns:r="http://schemas.openxmlformats.org/officeDocument/2006/relationships" id="260" r:id="Reb92eeaa3ae24394"/>
    <p:sldId xmlns:r="http://schemas.openxmlformats.org/officeDocument/2006/relationships" id="261" r:id="R378f53cc230f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d4a9d18fa4294" /><Relationship Type="http://schemas.openxmlformats.org/officeDocument/2006/relationships/slide" Target="/ppt/slides/slide1.xml" Id="R4948d80c55c74009" /><Relationship Type="http://schemas.openxmlformats.org/officeDocument/2006/relationships/slide" Target="/ppt/slides/slide2.xml" Id="R2045271f3ce64c52" /><Relationship Type="http://schemas.openxmlformats.org/officeDocument/2006/relationships/slide" Target="/ppt/slides/slide3.xml" Id="Re02b9fab5747457d" /><Relationship Type="http://schemas.openxmlformats.org/officeDocument/2006/relationships/slide" Target="/ppt/slides/slide4.xml" Id="R0104e9bfa6be4c86" /><Relationship Type="http://schemas.openxmlformats.org/officeDocument/2006/relationships/slide" Target="/ppt/slides/slide5.xml" Id="Reb92eeaa3ae24394" /><Relationship Type="http://schemas.openxmlformats.org/officeDocument/2006/relationships/slide" Target="/ppt/slides/slide6.xml" Id="R378f53cc230f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339e55186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0389cb1e4717" /><Relationship Type="http://schemas.openxmlformats.org/officeDocument/2006/relationships/theme" Target="/ppt/slideMasters/theme/theme1.xml" Id="R86f541502db0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90389cb1e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c55beb7f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9f564c88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215debff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d4cb8bbc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c4e02b1e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bffeeeee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