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8ce262298741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46ad2175ab45ba"/>
  </p:sldMasterIdLst>
  <p:sldIdLst>
    <p:sldId xmlns:r="http://schemas.openxmlformats.org/officeDocument/2006/relationships" id="256" r:id="R68adb919bc374794"/>
    <p:sldId xmlns:r="http://schemas.openxmlformats.org/officeDocument/2006/relationships" id="257" r:id="Rd7dd0dc84c61403e"/>
    <p:sldId xmlns:r="http://schemas.openxmlformats.org/officeDocument/2006/relationships" id="258" r:id="R1c2229af31d24e95"/>
    <p:sldId xmlns:r="http://schemas.openxmlformats.org/officeDocument/2006/relationships" id="259" r:id="Rd506c6e5856a4e28"/>
    <p:sldId xmlns:r="http://schemas.openxmlformats.org/officeDocument/2006/relationships" id="260" r:id="Rd3aa8a0e05e5486c"/>
    <p:sldId xmlns:r="http://schemas.openxmlformats.org/officeDocument/2006/relationships" id="261" r:id="R203c12c5fd7144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6ad2175ab45ba" /><Relationship Type="http://schemas.openxmlformats.org/officeDocument/2006/relationships/slide" Target="/ppt/slides/slide1.xml" Id="R68adb919bc374794" /><Relationship Type="http://schemas.openxmlformats.org/officeDocument/2006/relationships/slide" Target="/ppt/slides/slide2.xml" Id="Rd7dd0dc84c61403e" /><Relationship Type="http://schemas.openxmlformats.org/officeDocument/2006/relationships/slide" Target="/ppt/slides/slide3.xml" Id="R1c2229af31d24e95" /><Relationship Type="http://schemas.openxmlformats.org/officeDocument/2006/relationships/slide" Target="/ppt/slides/slide4.xml" Id="Rd506c6e5856a4e28" /><Relationship Type="http://schemas.openxmlformats.org/officeDocument/2006/relationships/slide" Target="/ppt/slides/slide5.xml" Id="Rd3aa8a0e05e5486c" /><Relationship Type="http://schemas.openxmlformats.org/officeDocument/2006/relationships/slide" Target="/ppt/slides/slide6.xml" Id="R203c12c5fd7144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d19c567da41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7577b34af4bd2" /><Relationship Type="http://schemas.openxmlformats.org/officeDocument/2006/relationships/theme" Target="/ppt/slideMasters/theme/theme1.xml" Id="Rcfd1fc78d8ea45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57577b34af4b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71e70460743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832bec37e46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29d8eaee648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dc5a39b4b40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1e1f719894b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52a1a4b7944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TINGVOLL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6630 Tingvoll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53 45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post@itingvoll.no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www.itingvoll.no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894 707 992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