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2d471fcaa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8e2dfa7654673"/>
  </p:sldMasterIdLst>
  <p:sldIdLst>
    <p:sldId xmlns:r="http://schemas.openxmlformats.org/officeDocument/2006/relationships" id="256" r:id="R55b6ff75223b4280"/>
    <p:sldId xmlns:r="http://schemas.openxmlformats.org/officeDocument/2006/relationships" id="257" r:id="R89d88db4a6a74186"/>
    <p:sldId xmlns:r="http://schemas.openxmlformats.org/officeDocument/2006/relationships" id="258" r:id="R59dfff48936440c3"/>
    <p:sldId xmlns:r="http://schemas.openxmlformats.org/officeDocument/2006/relationships" id="259" r:id="Red9c4fc2eb1344be"/>
    <p:sldId xmlns:r="http://schemas.openxmlformats.org/officeDocument/2006/relationships" id="260" r:id="Rbf6df68fd04e492d"/>
    <p:sldId xmlns:r="http://schemas.openxmlformats.org/officeDocument/2006/relationships" id="261" r:id="R9cd1c4516d9e4413"/>
    <p:sldId xmlns:r="http://schemas.openxmlformats.org/officeDocument/2006/relationships" id="262" r:id="R623da62eef34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8e2dfa7654673" /><Relationship Type="http://schemas.openxmlformats.org/officeDocument/2006/relationships/slide" Target="/ppt/slides/slide1.xml" Id="R55b6ff75223b4280" /><Relationship Type="http://schemas.openxmlformats.org/officeDocument/2006/relationships/slide" Target="/ppt/slides/slide2.xml" Id="R89d88db4a6a74186" /><Relationship Type="http://schemas.openxmlformats.org/officeDocument/2006/relationships/slide" Target="/ppt/slides/slide3.xml" Id="R59dfff48936440c3" /><Relationship Type="http://schemas.openxmlformats.org/officeDocument/2006/relationships/slide" Target="/ppt/slides/slide4.xml" Id="Red9c4fc2eb1344be" /><Relationship Type="http://schemas.openxmlformats.org/officeDocument/2006/relationships/slide" Target="/ppt/slides/slide5.xml" Id="Rbf6df68fd04e492d" /><Relationship Type="http://schemas.openxmlformats.org/officeDocument/2006/relationships/slide" Target="/ppt/slides/slide6.xml" Id="R9cd1c4516d9e4413" /><Relationship Type="http://schemas.openxmlformats.org/officeDocument/2006/relationships/slide" Target="/ppt/slides/slide7.xml" Id="R623da62eef34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0dfadf15b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a66ae4544d59" /><Relationship Type="http://schemas.openxmlformats.org/officeDocument/2006/relationships/theme" Target="/ppt/slideMasters/theme/theme1.xml" Id="R62da0ab19390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7a66ae454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0740695d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84619748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5dd1ecf7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07211889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aa66ab8e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4868a177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771ebdbc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