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be642b02a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a50e7709144ac"/>
  </p:sldMasterIdLst>
  <p:sldIdLst>
    <p:sldId xmlns:r="http://schemas.openxmlformats.org/officeDocument/2006/relationships" id="256" r:id="Re291502290634859"/>
    <p:sldId xmlns:r="http://schemas.openxmlformats.org/officeDocument/2006/relationships" id="257" r:id="R1615867128234b2c"/>
    <p:sldId xmlns:r="http://schemas.openxmlformats.org/officeDocument/2006/relationships" id="258" r:id="R49b5f0fac6e444c5"/>
    <p:sldId xmlns:r="http://schemas.openxmlformats.org/officeDocument/2006/relationships" id="259" r:id="R72e938db7aef44b8"/>
    <p:sldId xmlns:r="http://schemas.openxmlformats.org/officeDocument/2006/relationships" id="260" r:id="Rcd544113a05a4f31"/>
    <p:sldId xmlns:r="http://schemas.openxmlformats.org/officeDocument/2006/relationships" id="261" r:id="R53bf36daed17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a50e7709144ac" /><Relationship Type="http://schemas.openxmlformats.org/officeDocument/2006/relationships/slide" Target="/ppt/slides/slide1.xml" Id="Re291502290634859" /><Relationship Type="http://schemas.openxmlformats.org/officeDocument/2006/relationships/slide" Target="/ppt/slides/slide2.xml" Id="R1615867128234b2c" /><Relationship Type="http://schemas.openxmlformats.org/officeDocument/2006/relationships/slide" Target="/ppt/slides/slide3.xml" Id="R49b5f0fac6e444c5" /><Relationship Type="http://schemas.openxmlformats.org/officeDocument/2006/relationships/slide" Target="/ppt/slides/slide4.xml" Id="R72e938db7aef44b8" /><Relationship Type="http://schemas.openxmlformats.org/officeDocument/2006/relationships/slide" Target="/ppt/slides/slide5.xml" Id="Rcd544113a05a4f31" /><Relationship Type="http://schemas.openxmlformats.org/officeDocument/2006/relationships/slide" Target="/ppt/slides/slide6.xml" Id="R53bf36daed17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7a8451955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ef55a4780472b" /><Relationship Type="http://schemas.openxmlformats.org/officeDocument/2006/relationships/theme" Target="/ppt/slideMasters/theme/theme1.xml" Id="R7ec3a82af36e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0ef55a4780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ed6b16709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a2b692e11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6abb37a3f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bd7c84cf8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40c6225b7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644a9e44b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894 045 892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