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85eea0a9eb44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8242674b864533"/>
  </p:sldMasterIdLst>
  <p:sldIdLst>
    <p:sldId xmlns:r="http://schemas.openxmlformats.org/officeDocument/2006/relationships" id="256" r:id="Rdd7ce4408d634e70"/>
    <p:sldId xmlns:r="http://schemas.openxmlformats.org/officeDocument/2006/relationships" id="257" r:id="R5d06fa5df37a4c47"/>
    <p:sldId xmlns:r="http://schemas.openxmlformats.org/officeDocument/2006/relationships" id="258" r:id="Rd3649e077bc64987"/>
    <p:sldId xmlns:r="http://schemas.openxmlformats.org/officeDocument/2006/relationships" id="259" r:id="Ra4f64b8e1d26480f"/>
    <p:sldId xmlns:r="http://schemas.openxmlformats.org/officeDocument/2006/relationships" id="260" r:id="R817f38d7ffd6404b"/>
    <p:sldId xmlns:r="http://schemas.openxmlformats.org/officeDocument/2006/relationships" id="261" r:id="R1e36d2f164624eaa"/>
    <p:sldId xmlns:r="http://schemas.openxmlformats.org/officeDocument/2006/relationships" id="262" r:id="R194793510a4b4d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8242674b864533" /><Relationship Type="http://schemas.openxmlformats.org/officeDocument/2006/relationships/slide" Target="/ppt/slides/slide1.xml" Id="Rdd7ce4408d634e70" /><Relationship Type="http://schemas.openxmlformats.org/officeDocument/2006/relationships/slide" Target="/ppt/slides/slide2.xml" Id="R5d06fa5df37a4c47" /><Relationship Type="http://schemas.openxmlformats.org/officeDocument/2006/relationships/slide" Target="/ppt/slides/slide3.xml" Id="Rd3649e077bc64987" /><Relationship Type="http://schemas.openxmlformats.org/officeDocument/2006/relationships/slide" Target="/ppt/slides/slide4.xml" Id="Ra4f64b8e1d26480f" /><Relationship Type="http://schemas.openxmlformats.org/officeDocument/2006/relationships/slide" Target="/ppt/slides/slide5.xml" Id="R817f38d7ffd6404b" /><Relationship Type="http://schemas.openxmlformats.org/officeDocument/2006/relationships/slide" Target="/ppt/slides/slide6.xml" Id="R1e36d2f164624eaa" /><Relationship Type="http://schemas.openxmlformats.org/officeDocument/2006/relationships/slide" Target="/ppt/slides/slide7.xml" Id="R194793510a4b4d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bb1d4140074a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64a47643a4efc" /><Relationship Type="http://schemas.openxmlformats.org/officeDocument/2006/relationships/theme" Target="/ppt/slideMasters/theme/theme1.xml" Id="R3e1f965efbd34d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b64a47643a4e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dd01642894d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19db4767844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7f4bab54448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31aab510e45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b55647c2945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cc42170714f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8c333bb2241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O. M. PEDERSEN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 M. PEDERSEN REVISJON AS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3 093 553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1 694 502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1 433 274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3 487 768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4 251 372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ODD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 Magne Pedersen, Pålsnesveien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4643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omp@revisjonas.no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893 546 502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