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d99d3af4b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fdf7f38b44e12"/>
  </p:sldMasterIdLst>
  <p:sldIdLst>
    <p:sldId xmlns:r="http://schemas.openxmlformats.org/officeDocument/2006/relationships" id="256" r:id="R695c08050d6146e1"/>
    <p:sldId xmlns:r="http://schemas.openxmlformats.org/officeDocument/2006/relationships" id="257" r:id="R612bdd0f74524ef4"/>
    <p:sldId xmlns:r="http://schemas.openxmlformats.org/officeDocument/2006/relationships" id="258" r:id="R1face7a398354f64"/>
    <p:sldId xmlns:r="http://schemas.openxmlformats.org/officeDocument/2006/relationships" id="259" r:id="Ra29bb133a22b4b5a"/>
    <p:sldId xmlns:r="http://schemas.openxmlformats.org/officeDocument/2006/relationships" id="260" r:id="R0a13440bb24a4c31"/>
    <p:sldId xmlns:r="http://schemas.openxmlformats.org/officeDocument/2006/relationships" id="261" r:id="R55112c12eb9b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fdf7f38b44e12" /><Relationship Type="http://schemas.openxmlformats.org/officeDocument/2006/relationships/slide" Target="/ppt/slides/slide1.xml" Id="R695c08050d6146e1" /><Relationship Type="http://schemas.openxmlformats.org/officeDocument/2006/relationships/slide" Target="/ppt/slides/slide2.xml" Id="R612bdd0f74524ef4" /><Relationship Type="http://schemas.openxmlformats.org/officeDocument/2006/relationships/slide" Target="/ppt/slides/slide3.xml" Id="R1face7a398354f64" /><Relationship Type="http://schemas.openxmlformats.org/officeDocument/2006/relationships/slide" Target="/ppt/slides/slide4.xml" Id="Ra29bb133a22b4b5a" /><Relationship Type="http://schemas.openxmlformats.org/officeDocument/2006/relationships/slide" Target="/ppt/slides/slide5.xml" Id="R0a13440bb24a4c31" /><Relationship Type="http://schemas.openxmlformats.org/officeDocument/2006/relationships/slide" Target="/ppt/slides/slide6.xml" Id="R55112c12eb9b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2c5057bbf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ea7e1164477e" /><Relationship Type="http://schemas.openxmlformats.org/officeDocument/2006/relationships/theme" Target="/ppt/slideMasters/theme/theme1.xml" Id="R080803693de3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4ea7e1164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695a282b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982b3184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ced0ee38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3a6b1b16f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b67565e6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dc835f0ea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