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3ed89d762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e398481634708"/>
  </p:sldMasterIdLst>
  <p:sldIdLst>
    <p:sldId xmlns:r="http://schemas.openxmlformats.org/officeDocument/2006/relationships" id="256" r:id="R6863c4e9272f48f0"/>
    <p:sldId xmlns:r="http://schemas.openxmlformats.org/officeDocument/2006/relationships" id="257" r:id="R571d28b53b2e4586"/>
    <p:sldId xmlns:r="http://schemas.openxmlformats.org/officeDocument/2006/relationships" id="258" r:id="R5bfc3febc5174f40"/>
    <p:sldId xmlns:r="http://schemas.openxmlformats.org/officeDocument/2006/relationships" id="259" r:id="R2a7377a2c21e4e2a"/>
    <p:sldId xmlns:r="http://schemas.openxmlformats.org/officeDocument/2006/relationships" id="260" r:id="R0846ad11dc584833"/>
    <p:sldId xmlns:r="http://schemas.openxmlformats.org/officeDocument/2006/relationships" id="261" r:id="R24e331ee18cc4213"/>
    <p:sldId xmlns:r="http://schemas.openxmlformats.org/officeDocument/2006/relationships" id="262" r:id="R4b93b62bf7e7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e398481634708" /><Relationship Type="http://schemas.openxmlformats.org/officeDocument/2006/relationships/slide" Target="/ppt/slides/slide1.xml" Id="R6863c4e9272f48f0" /><Relationship Type="http://schemas.openxmlformats.org/officeDocument/2006/relationships/slide" Target="/ppt/slides/slide2.xml" Id="R571d28b53b2e4586" /><Relationship Type="http://schemas.openxmlformats.org/officeDocument/2006/relationships/slide" Target="/ppt/slides/slide3.xml" Id="R5bfc3febc5174f40" /><Relationship Type="http://schemas.openxmlformats.org/officeDocument/2006/relationships/slide" Target="/ppt/slides/slide4.xml" Id="R2a7377a2c21e4e2a" /><Relationship Type="http://schemas.openxmlformats.org/officeDocument/2006/relationships/slide" Target="/ppt/slides/slide5.xml" Id="R0846ad11dc584833" /><Relationship Type="http://schemas.openxmlformats.org/officeDocument/2006/relationships/slide" Target="/ppt/slides/slide6.xml" Id="R24e331ee18cc4213" /><Relationship Type="http://schemas.openxmlformats.org/officeDocument/2006/relationships/slide" Target="/ppt/slides/slide7.xml" Id="R4b93b62bf7e7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127e557b9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273b6edbf4e04" /><Relationship Type="http://schemas.openxmlformats.org/officeDocument/2006/relationships/theme" Target="/ppt/slideMasters/theme/theme1.xml" Id="Rf7011ac284f3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273b6edbf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8adf4c35a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0dc83f94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380054013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772927d1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f1348f84a44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818a572de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d1580f639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 INVESTA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 INVESTA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MILDE PER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Sagtunet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893 174 672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