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3e4b1d387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609b21b6f4bf2"/>
  </p:sldMasterIdLst>
  <p:sldIdLst>
    <p:sldId xmlns:r="http://schemas.openxmlformats.org/officeDocument/2006/relationships" id="256" r:id="R2c545bb1a64c4578"/>
    <p:sldId xmlns:r="http://schemas.openxmlformats.org/officeDocument/2006/relationships" id="257" r:id="R19cc8d53861f4e4c"/>
    <p:sldId xmlns:r="http://schemas.openxmlformats.org/officeDocument/2006/relationships" id="258" r:id="Rbfaf574997cd4b54"/>
    <p:sldId xmlns:r="http://schemas.openxmlformats.org/officeDocument/2006/relationships" id="259" r:id="R31ea295b66184a08"/>
    <p:sldId xmlns:r="http://schemas.openxmlformats.org/officeDocument/2006/relationships" id="260" r:id="R2cc084ed5f1c4990"/>
    <p:sldId xmlns:r="http://schemas.openxmlformats.org/officeDocument/2006/relationships" id="261" r:id="R613f2a96d3684fa5"/>
    <p:sldId xmlns:r="http://schemas.openxmlformats.org/officeDocument/2006/relationships" id="262" r:id="R136f0aa128ba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609b21b6f4bf2" /><Relationship Type="http://schemas.openxmlformats.org/officeDocument/2006/relationships/slide" Target="/ppt/slides/slide1.xml" Id="R2c545bb1a64c4578" /><Relationship Type="http://schemas.openxmlformats.org/officeDocument/2006/relationships/slide" Target="/ppt/slides/slide2.xml" Id="R19cc8d53861f4e4c" /><Relationship Type="http://schemas.openxmlformats.org/officeDocument/2006/relationships/slide" Target="/ppt/slides/slide3.xml" Id="Rbfaf574997cd4b54" /><Relationship Type="http://schemas.openxmlformats.org/officeDocument/2006/relationships/slide" Target="/ppt/slides/slide4.xml" Id="R31ea295b66184a08" /><Relationship Type="http://schemas.openxmlformats.org/officeDocument/2006/relationships/slide" Target="/ppt/slides/slide5.xml" Id="R2cc084ed5f1c4990" /><Relationship Type="http://schemas.openxmlformats.org/officeDocument/2006/relationships/slide" Target="/ppt/slides/slide6.xml" Id="R613f2a96d3684fa5" /><Relationship Type="http://schemas.openxmlformats.org/officeDocument/2006/relationships/slide" Target="/ppt/slides/slide7.xml" Id="R136f0aa128ba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85eb1baa1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73af8e2c41cf" /><Relationship Type="http://schemas.openxmlformats.org/officeDocument/2006/relationships/theme" Target="/ppt/slideMasters/theme/theme1.xml" Id="Rd319049b97fc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573af8e2c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19b512a154f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c5cde4ef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9249d1ac5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a83f53e7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38ac9c7b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96643266f45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e9d6500df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G&amp;S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GERHARD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 Gerhard Strand, Ekebergveien 261B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892 390 312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