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1103ea85d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5ddbeafc44bc8"/>
  </p:sldMasterIdLst>
  <p:sldIdLst>
    <p:sldId xmlns:r="http://schemas.openxmlformats.org/officeDocument/2006/relationships" id="256" r:id="Rcd4df19bc52b4042"/>
    <p:sldId xmlns:r="http://schemas.openxmlformats.org/officeDocument/2006/relationships" id="257" r:id="R4e32b10bb4ef4877"/>
    <p:sldId xmlns:r="http://schemas.openxmlformats.org/officeDocument/2006/relationships" id="258" r:id="R67fd3fb55eb34c2f"/>
    <p:sldId xmlns:r="http://schemas.openxmlformats.org/officeDocument/2006/relationships" id="259" r:id="R53653816435943c3"/>
    <p:sldId xmlns:r="http://schemas.openxmlformats.org/officeDocument/2006/relationships" id="260" r:id="R7fc973a7663647ea"/>
    <p:sldId xmlns:r="http://schemas.openxmlformats.org/officeDocument/2006/relationships" id="261" r:id="R2e061bcbc379428f"/>
    <p:sldId xmlns:r="http://schemas.openxmlformats.org/officeDocument/2006/relationships" id="262" r:id="R09fb1a1fc372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5ddbeafc44bc8" /><Relationship Type="http://schemas.openxmlformats.org/officeDocument/2006/relationships/slide" Target="/ppt/slides/slide1.xml" Id="Rcd4df19bc52b4042" /><Relationship Type="http://schemas.openxmlformats.org/officeDocument/2006/relationships/slide" Target="/ppt/slides/slide2.xml" Id="R4e32b10bb4ef4877" /><Relationship Type="http://schemas.openxmlformats.org/officeDocument/2006/relationships/slide" Target="/ppt/slides/slide3.xml" Id="R67fd3fb55eb34c2f" /><Relationship Type="http://schemas.openxmlformats.org/officeDocument/2006/relationships/slide" Target="/ppt/slides/slide4.xml" Id="R53653816435943c3" /><Relationship Type="http://schemas.openxmlformats.org/officeDocument/2006/relationships/slide" Target="/ppt/slides/slide5.xml" Id="R7fc973a7663647ea" /><Relationship Type="http://schemas.openxmlformats.org/officeDocument/2006/relationships/slide" Target="/ppt/slides/slide6.xml" Id="R2e061bcbc379428f" /><Relationship Type="http://schemas.openxmlformats.org/officeDocument/2006/relationships/slide" Target="/ppt/slides/slide7.xml" Id="R09fb1a1fc372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8c83d20ac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ce69e2c6411f" /><Relationship Type="http://schemas.openxmlformats.org/officeDocument/2006/relationships/theme" Target="/ppt/slideMasters/theme/theme1.xml" Id="R6e6556b9b62b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ece69e2c6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c4fe5964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db59dab50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1e86d3580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9a726061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0a3582ed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4c9a037d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a092ebd1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