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7618c5254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7622e502f41a7"/>
  </p:sldMasterIdLst>
  <p:sldIdLst>
    <p:sldId xmlns:r="http://schemas.openxmlformats.org/officeDocument/2006/relationships" id="256" r:id="R539208e3202e4f23"/>
    <p:sldId xmlns:r="http://schemas.openxmlformats.org/officeDocument/2006/relationships" id="257" r:id="R3e34b6e9edb04430"/>
    <p:sldId xmlns:r="http://schemas.openxmlformats.org/officeDocument/2006/relationships" id="258" r:id="R5bc45205dda740b9"/>
    <p:sldId xmlns:r="http://schemas.openxmlformats.org/officeDocument/2006/relationships" id="259" r:id="R1c214c8419b74dbf"/>
    <p:sldId xmlns:r="http://schemas.openxmlformats.org/officeDocument/2006/relationships" id="260" r:id="R671e02ce34bd4ea6"/>
    <p:sldId xmlns:r="http://schemas.openxmlformats.org/officeDocument/2006/relationships" id="261" r:id="R0c7f8fd14550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7622e502f41a7" /><Relationship Type="http://schemas.openxmlformats.org/officeDocument/2006/relationships/slide" Target="/ppt/slides/slide1.xml" Id="R539208e3202e4f23" /><Relationship Type="http://schemas.openxmlformats.org/officeDocument/2006/relationships/slide" Target="/ppt/slides/slide2.xml" Id="R3e34b6e9edb04430" /><Relationship Type="http://schemas.openxmlformats.org/officeDocument/2006/relationships/slide" Target="/ppt/slides/slide3.xml" Id="R5bc45205dda740b9" /><Relationship Type="http://schemas.openxmlformats.org/officeDocument/2006/relationships/slide" Target="/ppt/slides/slide4.xml" Id="R1c214c8419b74dbf" /><Relationship Type="http://schemas.openxmlformats.org/officeDocument/2006/relationships/slide" Target="/ppt/slides/slide5.xml" Id="R671e02ce34bd4ea6" /><Relationship Type="http://schemas.openxmlformats.org/officeDocument/2006/relationships/slide" Target="/ppt/slides/slide6.xml" Id="R0c7f8fd14550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1a8a7b8d4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e2bbcad44d49" /><Relationship Type="http://schemas.openxmlformats.org/officeDocument/2006/relationships/theme" Target="/ppt/slideMasters/theme/theme1.xml" Id="R2103df95c6d3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7e2bbcad4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c9721454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e2f08135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c1dcebe8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7acc0de7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40484fe0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d808de32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