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806d0297b546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9e611e17ec4e1a"/>
  </p:sldMasterIdLst>
  <p:sldIdLst>
    <p:sldId xmlns:r="http://schemas.openxmlformats.org/officeDocument/2006/relationships" id="256" r:id="R821084a2d9df4994"/>
    <p:sldId xmlns:r="http://schemas.openxmlformats.org/officeDocument/2006/relationships" id="257" r:id="R2ad4930fad9547e9"/>
    <p:sldId xmlns:r="http://schemas.openxmlformats.org/officeDocument/2006/relationships" id="258" r:id="R0e79e0ee34d1465d"/>
    <p:sldId xmlns:r="http://schemas.openxmlformats.org/officeDocument/2006/relationships" id="259" r:id="Rb6938277466e48b2"/>
    <p:sldId xmlns:r="http://schemas.openxmlformats.org/officeDocument/2006/relationships" id="260" r:id="R17f92e13275e44de"/>
    <p:sldId xmlns:r="http://schemas.openxmlformats.org/officeDocument/2006/relationships" id="261" r:id="R5c1b68198c3745c9"/>
    <p:sldId xmlns:r="http://schemas.openxmlformats.org/officeDocument/2006/relationships" id="262" r:id="R09cce58fb3d74b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9e611e17ec4e1a" /><Relationship Type="http://schemas.openxmlformats.org/officeDocument/2006/relationships/slide" Target="/ppt/slides/slide1.xml" Id="R821084a2d9df4994" /><Relationship Type="http://schemas.openxmlformats.org/officeDocument/2006/relationships/slide" Target="/ppt/slides/slide2.xml" Id="R2ad4930fad9547e9" /><Relationship Type="http://schemas.openxmlformats.org/officeDocument/2006/relationships/slide" Target="/ppt/slides/slide3.xml" Id="R0e79e0ee34d1465d" /><Relationship Type="http://schemas.openxmlformats.org/officeDocument/2006/relationships/slide" Target="/ppt/slides/slide4.xml" Id="Rb6938277466e48b2" /><Relationship Type="http://schemas.openxmlformats.org/officeDocument/2006/relationships/slide" Target="/ppt/slides/slide5.xml" Id="R17f92e13275e44de" /><Relationship Type="http://schemas.openxmlformats.org/officeDocument/2006/relationships/slide" Target="/ppt/slides/slide6.xml" Id="R5c1b68198c3745c9" /><Relationship Type="http://schemas.openxmlformats.org/officeDocument/2006/relationships/slide" Target="/ppt/slides/slide7.xml" Id="R09cce58fb3d74b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f4613ae44642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8db03a1334e6d" /><Relationship Type="http://schemas.openxmlformats.org/officeDocument/2006/relationships/theme" Target="/ppt/slideMasters/theme/theme1.xml" Id="R819568955b0742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b8db03a1334e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818943ff841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f4ae4a2724b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e5edf253746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7e69504944b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b8218789248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0025d7c114a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36f62b12b41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LIGO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LIGO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41 294 169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9 347 642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7 290 236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780 717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16 180 033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 FARM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57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892 122 652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