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1ef93dad3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71ac58b7646fc"/>
  </p:sldMasterIdLst>
  <p:sldIdLst>
    <p:sldId xmlns:r="http://schemas.openxmlformats.org/officeDocument/2006/relationships" id="256" r:id="Re5637e6f6a9443d8"/>
    <p:sldId xmlns:r="http://schemas.openxmlformats.org/officeDocument/2006/relationships" id="257" r:id="Rb98861a5711a48c7"/>
    <p:sldId xmlns:r="http://schemas.openxmlformats.org/officeDocument/2006/relationships" id="258" r:id="R5a71baf8d7c744a1"/>
    <p:sldId xmlns:r="http://schemas.openxmlformats.org/officeDocument/2006/relationships" id="259" r:id="R9534c518f96740fb"/>
    <p:sldId xmlns:r="http://schemas.openxmlformats.org/officeDocument/2006/relationships" id="260" r:id="R1d2722ddee2f4d4b"/>
    <p:sldId xmlns:r="http://schemas.openxmlformats.org/officeDocument/2006/relationships" id="261" r:id="R74ed7a59cf844537"/>
    <p:sldId xmlns:r="http://schemas.openxmlformats.org/officeDocument/2006/relationships" id="262" r:id="Rd5c815fe6827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71ac58b7646fc" /><Relationship Type="http://schemas.openxmlformats.org/officeDocument/2006/relationships/slide" Target="/ppt/slides/slide1.xml" Id="Re5637e6f6a9443d8" /><Relationship Type="http://schemas.openxmlformats.org/officeDocument/2006/relationships/slide" Target="/ppt/slides/slide2.xml" Id="Rb98861a5711a48c7" /><Relationship Type="http://schemas.openxmlformats.org/officeDocument/2006/relationships/slide" Target="/ppt/slides/slide3.xml" Id="R5a71baf8d7c744a1" /><Relationship Type="http://schemas.openxmlformats.org/officeDocument/2006/relationships/slide" Target="/ppt/slides/slide4.xml" Id="R9534c518f96740fb" /><Relationship Type="http://schemas.openxmlformats.org/officeDocument/2006/relationships/slide" Target="/ppt/slides/slide5.xml" Id="R1d2722ddee2f4d4b" /><Relationship Type="http://schemas.openxmlformats.org/officeDocument/2006/relationships/slide" Target="/ppt/slides/slide6.xml" Id="R74ed7a59cf844537" /><Relationship Type="http://schemas.openxmlformats.org/officeDocument/2006/relationships/slide" Target="/ppt/slides/slide7.xml" Id="Rd5c815fe6827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199a9a6dc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405716874cfb" /><Relationship Type="http://schemas.openxmlformats.org/officeDocument/2006/relationships/theme" Target="/ppt/slideMasters/theme/theme1.xml" Id="R286a24c6c620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940571687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06c7f1a9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6cc1437d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d6514d5f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5a108463f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a281e5a58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cfb855df3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8fbe460f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