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57152f95a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0138399074844"/>
  </p:sldMasterIdLst>
  <p:sldIdLst>
    <p:sldId xmlns:r="http://schemas.openxmlformats.org/officeDocument/2006/relationships" id="256" r:id="Ra5529c7cd1024608"/>
    <p:sldId xmlns:r="http://schemas.openxmlformats.org/officeDocument/2006/relationships" id="257" r:id="R87a662074f3c43c5"/>
    <p:sldId xmlns:r="http://schemas.openxmlformats.org/officeDocument/2006/relationships" id="258" r:id="R85aca3452839456c"/>
    <p:sldId xmlns:r="http://schemas.openxmlformats.org/officeDocument/2006/relationships" id="259" r:id="R76e2a0d8acdd417c"/>
    <p:sldId xmlns:r="http://schemas.openxmlformats.org/officeDocument/2006/relationships" id="260" r:id="Rf692d4b2d1a64391"/>
    <p:sldId xmlns:r="http://schemas.openxmlformats.org/officeDocument/2006/relationships" id="261" r:id="Re970a8ac6a4e4eff"/>
    <p:sldId xmlns:r="http://schemas.openxmlformats.org/officeDocument/2006/relationships" id="262" r:id="Re324153593e4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0138399074844" /><Relationship Type="http://schemas.openxmlformats.org/officeDocument/2006/relationships/slide" Target="/ppt/slides/slide1.xml" Id="Ra5529c7cd1024608" /><Relationship Type="http://schemas.openxmlformats.org/officeDocument/2006/relationships/slide" Target="/ppt/slides/slide2.xml" Id="R87a662074f3c43c5" /><Relationship Type="http://schemas.openxmlformats.org/officeDocument/2006/relationships/slide" Target="/ppt/slides/slide3.xml" Id="R85aca3452839456c" /><Relationship Type="http://schemas.openxmlformats.org/officeDocument/2006/relationships/slide" Target="/ppt/slides/slide4.xml" Id="R76e2a0d8acdd417c" /><Relationship Type="http://schemas.openxmlformats.org/officeDocument/2006/relationships/slide" Target="/ppt/slides/slide5.xml" Id="Rf692d4b2d1a64391" /><Relationship Type="http://schemas.openxmlformats.org/officeDocument/2006/relationships/slide" Target="/ppt/slides/slide6.xml" Id="Re970a8ac6a4e4eff" /><Relationship Type="http://schemas.openxmlformats.org/officeDocument/2006/relationships/slide" Target="/ppt/slides/slide7.xml" Id="Re324153593e4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0296e78cf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7eb7b43094ee9" /><Relationship Type="http://schemas.openxmlformats.org/officeDocument/2006/relationships/theme" Target="/ppt/slideMasters/theme/theme1.xml" Id="R00676f952ea9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7eb7b4309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21f66dc82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aa463d2a2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87f51d01a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8558ed80c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198e91134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0d2721e51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7cf294830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