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be6824c5cf45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fcc47884d84c8b"/>
  </p:sldMasterIdLst>
  <p:sldIdLst>
    <p:sldId xmlns:r="http://schemas.openxmlformats.org/officeDocument/2006/relationships" id="256" r:id="R9ae68ad1be934095"/>
    <p:sldId xmlns:r="http://schemas.openxmlformats.org/officeDocument/2006/relationships" id="257" r:id="R610c9a9d008e4c39"/>
    <p:sldId xmlns:r="http://schemas.openxmlformats.org/officeDocument/2006/relationships" id="258" r:id="Rbe5bdcdc04f54791"/>
    <p:sldId xmlns:r="http://schemas.openxmlformats.org/officeDocument/2006/relationships" id="259" r:id="Rf2ed98307d1c44c9"/>
    <p:sldId xmlns:r="http://schemas.openxmlformats.org/officeDocument/2006/relationships" id="260" r:id="R42c708566df34f9b"/>
    <p:sldId xmlns:r="http://schemas.openxmlformats.org/officeDocument/2006/relationships" id="261" r:id="Ra3e8cc1ca2434c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fcc47884d84c8b" /><Relationship Type="http://schemas.openxmlformats.org/officeDocument/2006/relationships/slide" Target="/ppt/slides/slide1.xml" Id="R9ae68ad1be934095" /><Relationship Type="http://schemas.openxmlformats.org/officeDocument/2006/relationships/slide" Target="/ppt/slides/slide2.xml" Id="R610c9a9d008e4c39" /><Relationship Type="http://schemas.openxmlformats.org/officeDocument/2006/relationships/slide" Target="/ppt/slides/slide3.xml" Id="Rbe5bdcdc04f54791" /><Relationship Type="http://schemas.openxmlformats.org/officeDocument/2006/relationships/slide" Target="/ppt/slides/slide4.xml" Id="Rf2ed98307d1c44c9" /><Relationship Type="http://schemas.openxmlformats.org/officeDocument/2006/relationships/slide" Target="/ppt/slides/slide5.xml" Id="R42c708566df34f9b" /><Relationship Type="http://schemas.openxmlformats.org/officeDocument/2006/relationships/slide" Target="/ppt/slides/slide6.xml" Id="Ra3e8cc1ca2434c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a83d578a714d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8dec285c942af" /><Relationship Type="http://schemas.openxmlformats.org/officeDocument/2006/relationships/theme" Target="/ppt/slideMasters/theme/theme1.xml" Id="R0312f9be43ce4c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28dec285c942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1c1c9778948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1b163d6834f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508b495eb4f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e1c058ed14d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74ca460544d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e3f0f456943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CAABY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Kvantia AS, Grundingen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caaby@andenaes.com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891 780 982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