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371f3a7a2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22e5a70344198"/>
  </p:sldMasterIdLst>
  <p:sldIdLst>
    <p:sldId xmlns:r="http://schemas.openxmlformats.org/officeDocument/2006/relationships" id="256" r:id="R1511ee09d38e47ef"/>
    <p:sldId xmlns:r="http://schemas.openxmlformats.org/officeDocument/2006/relationships" id="257" r:id="R8f2ca6c6b8f248d2"/>
    <p:sldId xmlns:r="http://schemas.openxmlformats.org/officeDocument/2006/relationships" id="258" r:id="Ra997582ed8494a6f"/>
    <p:sldId xmlns:r="http://schemas.openxmlformats.org/officeDocument/2006/relationships" id="259" r:id="Rd87d94ac7c624c17"/>
    <p:sldId xmlns:r="http://schemas.openxmlformats.org/officeDocument/2006/relationships" id="260" r:id="R5055b58a36b14200"/>
    <p:sldId xmlns:r="http://schemas.openxmlformats.org/officeDocument/2006/relationships" id="261" r:id="R8703f9cb9f3c4a53"/>
    <p:sldId xmlns:r="http://schemas.openxmlformats.org/officeDocument/2006/relationships" id="262" r:id="R720cb90a2220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22e5a70344198" /><Relationship Type="http://schemas.openxmlformats.org/officeDocument/2006/relationships/slide" Target="/ppt/slides/slide1.xml" Id="R1511ee09d38e47ef" /><Relationship Type="http://schemas.openxmlformats.org/officeDocument/2006/relationships/slide" Target="/ppt/slides/slide2.xml" Id="R8f2ca6c6b8f248d2" /><Relationship Type="http://schemas.openxmlformats.org/officeDocument/2006/relationships/slide" Target="/ppt/slides/slide3.xml" Id="Ra997582ed8494a6f" /><Relationship Type="http://schemas.openxmlformats.org/officeDocument/2006/relationships/slide" Target="/ppt/slides/slide4.xml" Id="Rd87d94ac7c624c17" /><Relationship Type="http://schemas.openxmlformats.org/officeDocument/2006/relationships/slide" Target="/ppt/slides/slide5.xml" Id="R5055b58a36b14200" /><Relationship Type="http://schemas.openxmlformats.org/officeDocument/2006/relationships/slide" Target="/ppt/slides/slide6.xml" Id="R8703f9cb9f3c4a53" /><Relationship Type="http://schemas.openxmlformats.org/officeDocument/2006/relationships/slide" Target="/ppt/slides/slide7.xml" Id="R720cb90a2220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51bda65a7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0a3f8c8e44bc" /><Relationship Type="http://schemas.openxmlformats.org/officeDocument/2006/relationships/theme" Target="/ppt/slideMasters/theme/theme1.xml" Id="Rdbc5d063871d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c0a3f8c8e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10db44b2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fe6d87a6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b3c1f7b5c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58ab08ce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908f58d08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fc0c96d3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5233b12f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