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4db1a5f34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ded23fecc64f3f"/>
  </p:sldMasterIdLst>
  <p:sldIdLst>
    <p:sldId xmlns:r="http://schemas.openxmlformats.org/officeDocument/2006/relationships" id="256" r:id="R5349f2369fcb44db"/>
    <p:sldId xmlns:r="http://schemas.openxmlformats.org/officeDocument/2006/relationships" id="257" r:id="Rd2b76e12e5e941e8"/>
    <p:sldId xmlns:r="http://schemas.openxmlformats.org/officeDocument/2006/relationships" id="258" r:id="R547a89703b1c47ce"/>
    <p:sldId xmlns:r="http://schemas.openxmlformats.org/officeDocument/2006/relationships" id="259" r:id="R7928718a97fd4e56"/>
    <p:sldId xmlns:r="http://schemas.openxmlformats.org/officeDocument/2006/relationships" id="260" r:id="Rf67e3cc6acef4af0"/>
    <p:sldId xmlns:r="http://schemas.openxmlformats.org/officeDocument/2006/relationships" id="261" r:id="R4b3f61fab7e6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ed23fecc64f3f" /><Relationship Type="http://schemas.openxmlformats.org/officeDocument/2006/relationships/slide" Target="/ppt/slides/slide1.xml" Id="R5349f2369fcb44db" /><Relationship Type="http://schemas.openxmlformats.org/officeDocument/2006/relationships/slide" Target="/ppt/slides/slide2.xml" Id="Rd2b76e12e5e941e8" /><Relationship Type="http://schemas.openxmlformats.org/officeDocument/2006/relationships/slide" Target="/ppt/slides/slide3.xml" Id="R547a89703b1c47ce" /><Relationship Type="http://schemas.openxmlformats.org/officeDocument/2006/relationships/slide" Target="/ppt/slides/slide4.xml" Id="R7928718a97fd4e56" /><Relationship Type="http://schemas.openxmlformats.org/officeDocument/2006/relationships/slide" Target="/ppt/slides/slide5.xml" Id="Rf67e3cc6acef4af0" /><Relationship Type="http://schemas.openxmlformats.org/officeDocument/2006/relationships/slide" Target="/ppt/slides/slide6.xml" Id="R4b3f61fab7e6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a22a7618b47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1f975179a41db" /><Relationship Type="http://schemas.openxmlformats.org/officeDocument/2006/relationships/theme" Target="/ppt/slideMasters/theme/theme1.xml" Id="R873f5030577e4a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1f975179a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cfd218e6e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653c03b9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d17b5c121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7974ab459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69fe20747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d94a029e1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