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397e1bc30044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9602600c4e4d19"/>
  </p:sldMasterIdLst>
  <p:sldIdLst>
    <p:sldId xmlns:r="http://schemas.openxmlformats.org/officeDocument/2006/relationships" id="256" r:id="R8a9246a1a750444e"/>
    <p:sldId xmlns:r="http://schemas.openxmlformats.org/officeDocument/2006/relationships" id="257" r:id="Rccededc0b709441e"/>
    <p:sldId xmlns:r="http://schemas.openxmlformats.org/officeDocument/2006/relationships" id="258" r:id="Rf8fee37ae6904b2d"/>
    <p:sldId xmlns:r="http://schemas.openxmlformats.org/officeDocument/2006/relationships" id="259" r:id="R49e2c00e6fd2458c"/>
    <p:sldId xmlns:r="http://schemas.openxmlformats.org/officeDocument/2006/relationships" id="260" r:id="Rfa2260851e7542f8"/>
    <p:sldId xmlns:r="http://schemas.openxmlformats.org/officeDocument/2006/relationships" id="261" r:id="R4ed4f4e141094a14"/>
    <p:sldId xmlns:r="http://schemas.openxmlformats.org/officeDocument/2006/relationships" id="262" r:id="R89d2b21039784e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9602600c4e4d19" /><Relationship Type="http://schemas.openxmlformats.org/officeDocument/2006/relationships/slide" Target="/ppt/slides/slide1.xml" Id="R8a9246a1a750444e" /><Relationship Type="http://schemas.openxmlformats.org/officeDocument/2006/relationships/slide" Target="/ppt/slides/slide2.xml" Id="Rccededc0b709441e" /><Relationship Type="http://schemas.openxmlformats.org/officeDocument/2006/relationships/slide" Target="/ppt/slides/slide3.xml" Id="Rf8fee37ae6904b2d" /><Relationship Type="http://schemas.openxmlformats.org/officeDocument/2006/relationships/slide" Target="/ppt/slides/slide4.xml" Id="R49e2c00e6fd2458c" /><Relationship Type="http://schemas.openxmlformats.org/officeDocument/2006/relationships/slide" Target="/ppt/slides/slide5.xml" Id="Rfa2260851e7542f8" /><Relationship Type="http://schemas.openxmlformats.org/officeDocument/2006/relationships/slide" Target="/ppt/slides/slide6.xml" Id="R4ed4f4e141094a14" /><Relationship Type="http://schemas.openxmlformats.org/officeDocument/2006/relationships/slide" Target="/ppt/slides/slide7.xml" Id="R89d2b21039784e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7843a5d35248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216e8ac3e94a09" /><Relationship Type="http://schemas.openxmlformats.org/officeDocument/2006/relationships/theme" Target="/ppt/slideMasters/theme/theme1.xml" Id="R07d12c31e7af4e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216e8ac3e94a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adaffcb4fd43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6349bddb284a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90fd80f04b4f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e9daaee4cf41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7fc582807648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70f229f5b941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524194f15845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SÆTHE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SÆTHE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SÆTHE HOLDING AS ble etablert [år] og holder til i Skatval.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SÆTHE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SÆTHE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SÆTHE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−35 095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3 686 491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3 689 787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SÆTHE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ODD-EMIL SÆTHE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SÆTHE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Odd-Emil Sæthe, Velvangsvegen 256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7510 Skatval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891 536 062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SÆTHE HOLDING AS</a:t>
            </a:r>
          </a:p>
        </p:txBody>
      </p:sp>
    </p:spTree>
  </p:cSld>
  <p:clrMapOvr>
    <a:masterClrMapping xmlns:a="http://schemas.openxmlformats.org/drawingml/2006/main"/>
  </p:clrMapOvr>
</p:sld>
</file>