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490423a4ca4a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47b0a8bbdd4f69"/>
  </p:sldMasterIdLst>
  <p:sldIdLst>
    <p:sldId xmlns:r="http://schemas.openxmlformats.org/officeDocument/2006/relationships" id="256" r:id="R9ffafb14dd294dad"/>
    <p:sldId xmlns:r="http://schemas.openxmlformats.org/officeDocument/2006/relationships" id="257" r:id="R78616060081d4f93"/>
    <p:sldId xmlns:r="http://schemas.openxmlformats.org/officeDocument/2006/relationships" id="258" r:id="R0741f5608ad2405d"/>
    <p:sldId xmlns:r="http://schemas.openxmlformats.org/officeDocument/2006/relationships" id="259" r:id="R9667491468204e78"/>
    <p:sldId xmlns:r="http://schemas.openxmlformats.org/officeDocument/2006/relationships" id="260" r:id="Rd6e733ee872b4f2e"/>
    <p:sldId xmlns:r="http://schemas.openxmlformats.org/officeDocument/2006/relationships" id="261" r:id="Rd93121578ae34e01"/>
    <p:sldId xmlns:r="http://schemas.openxmlformats.org/officeDocument/2006/relationships" id="262" r:id="R6024012df15f4b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47b0a8bbdd4f69" /><Relationship Type="http://schemas.openxmlformats.org/officeDocument/2006/relationships/slide" Target="/ppt/slides/slide1.xml" Id="R9ffafb14dd294dad" /><Relationship Type="http://schemas.openxmlformats.org/officeDocument/2006/relationships/slide" Target="/ppt/slides/slide2.xml" Id="R78616060081d4f93" /><Relationship Type="http://schemas.openxmlformats.org/officeDocument/2006/relationships/slide" Target="/ppt/slides/slide3.xml" Id="R0741f5608ad2405d" /><Relationship Type="http://schemas.openxmlformats.org/officeDocument/2006/relationships/slide" Target="/ppt/slides/slide4.xml" Id="R9667491468204e78" /><Relationship Type="http://schemas.openxmlformats.org/officeDocument/2006/relationships/slide" Target="/ppt/slides/slide5.xml" Id="Rd6e733ee872b4f2e" /><Relationship Type="http://schemas.openxmlformats.org/officeDocument/2006/relationships/slide" Target="/ppt/slides/slide6.xml" Id="Rd93121578ae34e01" /><Relationship Type="http://schemas.openxmlformats.org/officeDocument/2006/relationships/slide" Target="/ppt/slides/slide7.xml" Id="R6024012df15f4b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fd3169c3944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78f035c0f432e" /><Relationship Type="http://schemas.openxmlformats.org/officeDocument/2006/relationships/theme" Target="/ppt/slideMasters/theme/theme1.xml" Id="R81daf0a9486047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878f035c0f43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3f4f5510541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da4b2310e4d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5fd79764947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37e48df5248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b8b72a5c847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4edb5ec2e46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d66602cc04f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STEGG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−27 968 863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−31 780 938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27 039 379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107 541 136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EGEBERG FERDINAND WESTYE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HESBØL OLE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LOEWE ALEXANDER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891 513 402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