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f6c86cfca045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17387fb9ed44af"/>
  </p:sldMasterIdLst>
  <p:sldIdLst>
    <p:sldId xmlns:r="http://schemas.openxmlformats.org/officeDocument/2006/relationships" id="256" r:id="R3ec3b79ea11e439b"/>
    <p:sldId xmlns:r="http://schemas.openxmlformats.org/officeDocument/2006/relationships" id="257" r:id="Rd4479e195d51480e"/>
    <p:sldId xmlns:r="http://schemas.openxmlformats.org/officeDocument/2006/relationships" id="258" r:id="R73b49b7a21e342e9"/>
    <p:sldId xmlns:r="http://schemas.openxmlformats.org/officeDocument/2006/relationships" id="259" r:id="R741ec706b1ba4068"/>
    <p:sldId xmlns:r="http://schemas.openxmlformats.org/officeDocument/2006/relationships" id="260" r:id="R54ce22563e1b419b"/>
    <p:sldId xmlns:r="http://schemas.openxmlformats.org/officeDocument/2006/relationships" id="261" r:id="R089a2c83918d4db0"/>
    <p:sldId xmlns:r="http://schemas.openxmlformats.org/officeDocument/2006/relationships" id="262" r:id="R33d4553aa2cd46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17387fb9ed44af" /><Relationship Type="http://schemas.openxmlformats.org/officeDocument/2006/relationships/slide" Target="/ppt/slides/slide1.xml" Id="R3ec3b79ea11e439b" /><Relationship Type="http://schemas.openxmlformats.org/officeDocument/2006/relationships/slide" Target="/ppt/slides/slide2.xml" Id="Rd4479e195d51480e" /><Relationship Type="http://schemas.openxmlformats.org/officeDocument/2006/relationships/slide" Target="/ppt/slides/slide3.xml" Id="R73b49b7a21e342e9" /><Relationship Type="http://schemas.openxmlformats.org/officeDocument/2006/relationships/slide" Target="/ppt/slides/slide4.xml" Id="R741ec706b1ba4068" /><Relationship Type="http://schemas.openxmlformats.org/officeDocument/2006/relationships/slide" Target="/ppt/slides/slide5.xml" Id="R54ce22563e1b419b" /><Relationship Type="http://schemas.openxmlformats.org/officeDocument/2006/relationships/slide" Target="/ppt/slides/slide6.xml" Id="R089a2c83918d4db0" /><Relationship Type="http://schemas.openxmlformats.org/officeDocument/2006/relationships/slide" Target="/ppt/slides/slide7.xml" Id="R33d4553aa2cd46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79e4b3d80842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efe5477e94704" /><Relationship Type="http://schemas.openxmlformats.org/officeDocument/2006/relationships/theme" Target="/ppt/slideMasters/theme/theme1.xml" Id="R8d06395db81443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aefe5477e947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8032711174e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c9842024f4b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f698bebfc46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815a65c1646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e028a01c94a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c7599496440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e2525c23f41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KRJM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KRJM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KRJM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KRJM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KRJM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KRJM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−711 671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52 335 205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393 065 482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401 648 367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KRJM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RIVELSRUD JUUL MØLLER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KRJM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Grundingen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890 623 972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KRJM AS</a:t>
            </a:r>
          </a:p>
        </p:txBody>
      </p:sp>
    </p:spTree>
  </p:cSld>
  <p:clrMapOvr>
    <a:masterClrMapping xmlns:a="http://schemas.openxmlformats.org/drawingml/2006/main"/>
  </p:clrMapOvr>
</p:sld>
</file>