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069e32af2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e494c27674b34"/>
  </p:sldMasterIdLst>
  <p:sldIdLst>
    <p:sldId xmlns:r="http://schemas.openxmlformats.org/officeDocument/2006/relationships" id="256" r:id="R897770a5465b43b6"/>
    <p:sldId xmlns:r="http://schemas.openxmlformats.org/officeDocument/2006/relationships" id="257" r:id="Rb6643964a09048b5"/>
    <p:sldId xmlns:r="http://schemas.openxmlformats.org/officeDocument/2006/relationships" id="258" r:id="Rcdafda353e9a4cfb"/>
    <p:sldId xmlns:r="http://schemas.openxmlformats.org/officeDocument/2006/relationships" id="259" r:id="Rbf5e3629b2a64703"/>
    <p:sldId xmlns:r="http://schemas.openxmlformats.org/officeDocument/2006/relationships" id="260" r:id="R17a322664bee4e49"/>
    <p:sldId xmlns:r="http://schemas.openxmlformats.org/officeDocument/2006/relationships" id="261" r:id="R580655d3088f46da"/>
    <p:sldId xmlns:r="http://schemas.openxmlformats.org/officeDocument/2006/relationships" id="262" r:id="R71cce36bf1d0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e494c27674b34" /><Relationship Type="http://schemas.openxmlformats.org/officeDocument/2006/relationships/slide" Target="/ppt/slides/slide1.xml" Id="R897770a5465b43b6" /><Relationship Type="http://schemas.openxmlformats.org/officeDocument/2006/relationships/slide" Target="/ppt/slides/slide2.xml" Id="Rb6643964a09048b5" /><Relationship Type="http://schemas.openxmlformats.org/officeDocument/2006/relationships/slide" Target="/ppt/slides/slide3.xml" Id="Rcdafda353e9a4cfb" /><Relationship Type="http://schemas.openxmlformats.org/officeDocument/2006/relationships/slide" Target="/ppt/slides/slide4.xml" Id="Rbf5e3629b2a64703" /><Relationship Type="http://schemas.openxmlformats.org/officeDocument/2006/relationships/slide" Target="/ppt/slides/slide5.xml" Id="R17a322664bee4e49" /><Relationship Type="http://schemas.openxmlformats.org/officeDocument/2006/relationships/slide" Target="/ppt/slides/slide6.xml" Id="R580655d3088f46da" /><Relationship Type="http://schemas.openxmlformats.org/officeDocument/2006/relationships/slide" Target="/ppt/slides/slide7.xml" Id="R71cce36bf1d0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4ac8db77e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e62efe2a4088" /><Relationship Type="http://schemas.openxmlformats.org/officeDocument/2006/relationships/theme" Target="/ppt/slideMasters/theme/theme1.xml" Id="Rc2f7424db13d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ee62efe2a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95ff0e5b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4355e4d6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26bc0980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8d6a35be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18cbf31e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8f89bf84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da35ce9e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