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5ce8e7a76349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0d8b9707514777"/>
  </p:sldMasterIdLst>
  <p:sldIdLst>
    <p:sldId xmlns:r="http://schemas.openxmlformats.org/officeDocument/2006/relationships" id="256" r:id="R643f0f65bcf44095"/>
    <p:sldId xmlns:r="http://schemas.openxmlformats.org/officeDocument/2006/relationships" id="257" r:id="R80ebe6aa8d8a4f48"/>
    <p:sldId xmlns:r="http://schemas.openxmlformats.org/officeDocument/2006/relationships" id="258" r:id="R998a947ab1e040f9"/>
    <p:sldId xmlns:r="http://schemas.openxmlformats.org/officeDocument/2006/relationships" id="259" r:id="R95c33bfbbee146f4"/>
    <p:sldId xmlns:r="http://schemas.openxmlformats.org/officeDocument/2006/relationships" id="260" r:id="R16a4b093c1e54fc7"/>
    <p:sldId xmlns:r="http://schemas.openxmlformats.org/officeDocument/2006/relationships" id="261" r:id="R7a56298c12e84f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d8b9707514777" /><Relationship Type="http://schemas.openxmlformats.org/officeDocument/2006/relationships/slide" Target="/ppt/slides/slide1.xml" Id="R643f0f65bcf44095" /><Relationship Type="http://schemas.openxmlformats.org/officeDocument/2006/relationships/slide" Target="/ppt/slides/slide2.xml" Id="R80ebe6aa8d8a4f48" /><Relationship Type="http://schemas.openxmlformats.org/officeDocument/2006/relationships/slide" Target="/ppt/slides/slide3.xml" Id="R998a947ab1e040f9" /><Relationship Type="http://schemas.openxmlformats.org/officeDocument/2006/relationships/slide" Target="/ppt/slides/slide4.xml" Id="R95c33bfbbee146f4" /><Relationship Type="http://schemas.openxmlformats.org/officeDocument/2006/relationships/slide" Target="/ppt/slides/slide5.xml" Id="R16a4b093c1e54fc7" /><Relationship Type="http://schemas.openxmlformats.org/officeDocument/2006/relationships/slide" Target="/ppt/slides/slide6.xml" Id="R7a56298c12e84f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92e24daae40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c3edf37224bc6" /><Relationship Type="http://schemas.openxmlformats.org/officeDocument/2006/relationships/theme" Target="/ppt/slideMasters/theme/theme1.xml" Id="Rc680622bdc2a43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c3edf3722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ae9aacfb04b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7252634f45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65c1607cb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305262fa54a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7abc0b8cc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b0ab12dd3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