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ad3da1f2ee41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53407773c64ec9"/>
  </p:sldMasterIdLst>
  <p:sldIdLst>
    <p:sldId xmlns:r="http://schemas.openxmlformats.org/officeDocument/2006/relationships" id="256" r:id="Ra6a46873f23f4499"/>
    <p:sldId xmlns:r="http://schemas.openxmlformats.org/officeDocument/2006/relationships" id="257" r:id="R8fbb6b9c2d1d4c06"/>
    <p:sldId xmlns:r="http://schemas.openxmlformats.org/officeDocument/2006/relationships" id="258" r:id="Rb69e016d868b49cb"/>
    <p:sldId xmlns:r="http://schemas.openxmlformats.org/officeDocument/2006/relationships" id="259" r:id="R48b36a2e0b1c4bbe"/>
    <p:sldId xmlns:r="http://schemas.openxmlformats.org/officeDocument/2006/relationships" id="260" r:id="R059de7fa64544e11"/>
    <p:sldId xmlns:r="http://schemas.openxmlformats.org/officeDocument/2006/relationships" id="261" r:id="R8a7db4afc8f649fe"/>
    <p:sldId xmlns:r="http://schemas.openxmlformats.org/officeDocument/2006/relationships" id="262" r:id="R907d1454fcdd4a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53407773c64ec9" /><Relationship Type="http://schemas.openxmlformats.org/officeDocument/2006/relationships/slide" Target="/ppt/slides/slide1.xml" Id="Ra6a46873f23f4499" /><Relationship Type="http://schemas.openxmlformats.org/officeDocument/2006/relationships/slide" Target="/ppt/slides/slide2.xml" Id="R8fbb6b9c2d1d4c06" /><Relationship Type="http://schemas.openxmlformats.org/officeDocument/2006/relationships/slide" Target="/ppt/slides/slide3.xml" Id="Rb69e016d868b49cb" /><Relationship Type="http://schemas.openxmlformats.org/officeDocument/2006/relationships/slide" Target="/ppt/slides/slide4.xml" Id="R48b36a2e0b1c4bbe" /><Relationship Type="http://schemas.openxmlformats.org/officeDocument/2006/relationships/slide" Target="/ppt/slides/slide5.xml" Id="R059de7fa64544e11" /><Relationship Type="http://schemas.openxmlformats.org/officeDocument/2006/relationships/slide" Target="/ppt/slides/slide6.xml" Id="R8a7db4afc8f649fe" /><Relationship Type="http://schemas.openxmlformats.org/officeDocument/2006/relationships/slide" Target="/ppt/slides/slide7.xml" Id="R907d1454fcdd4a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98356565ab40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54f11be2146d5" /><Relationship Type="http://schemas.openxmlformats.org/officeDocument/2006/relationships/theme" Target="/ppt/slideMasters/theme/theme1.xml" Id="R4f672702d3804d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f54f11be2146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2ef8237c44e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0d3a768a144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157b3198f44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dfd95b55040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e9cb928b64a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cf24d2bca4d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8230595fd47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FORMUE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FORMUE ACCOUNTING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94 818 870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9 146 071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7 617 553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15 521 557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30 466 444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FORMUE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12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forretningsforsel@formue.no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www.formue.no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889 990 082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