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82a48de1e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fc95f059d43c0"/>
  </p:sldMasterIdLst>
  <p:sldIdLst>
    <p:sldId xmlns:r="http://schemas.openxmlformats.org/officeDocument/2006/relationships" id="256" r:id="R7654dbdfabd74f5e"/>
    <p:sldId xmlns:r="http://schemas.openxmlformats.org/officeDocument/2006/relationships" id="257" r:id="R12db941905df462d"/>
    <p:sldId xmlns:r="http://schemas.openxmlformats.org/officeDocument/2006/relationships" id="258" r:id="Re232ad189d69420a"/>
    <p:sldId xmlns:r="http://schemas.openxmlformats.org/officeDocument/2006/relationships" id="259" r:id="Re8b851254f2d4f0e"/>
    <p:sldId xmlns:r="http://schemas.openxmlformats.org/officeDocument/2006/relationships" id="260" r:id="R37922da6d14f49b1"/>
    <p:sldId xmlns:r="http://schemas.openxmlformats.org/officeDocument/2006/relationships" id="261" r:id="Ra3c7e2c1b0314d02"/>
    <p:sldId xmlns:r="http://schemas.openxmlformats.org/officeDocument/2006/relationships" id="262" r:id="R61d0de5d26bd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fc95f059d43c0" /><Relationship Type="http://schemas.openxmlformats.org/officeDocument/2006/relationships/slide" Target="/ppt/slides/slide1.xml" Id="R7654dbdfabd74f5e" /><Relationship Type="http://schemas.openxmlformats.org/officeDocument/2006/relationships/slide" Target="/ppt/slides/slide2.xml" Id="R12db941905df462d" /><Relationship Type="http://schemas.openxmlformats.org/officeDocument/2006/relationships/slide" Target="/ppt/slides/slide3.xml" Id="Re232ad189d69420a" /><Relationship Type="http://schemas.openxmlformats.org/officeDocument/2006/relationships/slide" Target="/ppt/slides/slide4.xml" Id="Re8b851254f2d4f0e" /><Relationship Type="http://schemas.openxmlformats.org/officeDocument/2006/relationships/slide" Target="/ppt/slides/slide5.xml" Id="R37922da6d14f49b1" /><Relationship Type="http://schemas.openxmlformats.org/officeDocument/2006/relationships/slide" Target="/ppt/slides/slide6.xml" Id="Ra3c7e2c1b0314d02" /><Relationship Type="http://schemas.openxmlformats.org/officeDocument/2006/relationships/slide" Target="/ppt/slides/slide7.xml" Id="R61d0de5d26bd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72c1eb3ec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a0503b214ba8" /><Relationship Type="http://schemas.openxmlformats.org/officeDocument/2006/relationships/theme" Target="/ppt/slideMasters/theme/theme1.xml" Id="Rcc9526a8179f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0a0503b21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f92fc125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15ed7a68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a81f0528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c6f660ce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09d0ab16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961ea97a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cfcb6d6c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