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fcbce3ee9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7142137d04384"/>
  </p:sldMasterIdLst>
  <p:sldIdLst>
    <p:sldId xmlns:r="http://schemas.openxmlformats.org/officeDocument/2006/relationships" id="256" r:id="R64459aa5ba2d4f9e"/>
    <p:sldId xmlns:r="http://schemas.openxmlformats.org/officeDocument/2006/relationships" id="257" r:id="Rd9dad70fbc8c4259"/>
    <p:sldId xmlns:r="http://schemas.openxmlformats.org/officeDocument/2006/relationships" id="258" r:id="Rc67bce5cb0b24f36"/>
    <p:sldId xmlns:r="http://schemas.openxmlformats.org/officeDocument/2006/relationships" id="259" r:id="R88a02cbcaff54cc0"/>
    <p:sldId xmlns:r="http://schemas.openxmlformats.org/officeDocument/2006/relationships" id="260" r:id="R92329da121bb4314"/>
    <p:sldId xmlns:r="http://schemas.openxmlformats.org/officeDocument/2006/relationships" id="261" r:id="Re62743807ec0498f"/>
    <p:sldId xmlns:r="http://schemas.openxmlformats.org/officeDocument/2006/relationships" id="262" r:id="R6cfa98e8f558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7142137d04384" /><Relationship Type="http://schemas.openxmlformats.org/officeDocument/2006/relationships/slide" Target="/ppt/slides/slide1.xml" Id="R64459aa5ba2d4f9e" /><Relationship Type="http://schemas.openxmlformats.org/officeDocument/2006/relationships/slide" Target="/ppt/slides/slide2.xml" Id="Rd9dad70fbc8c4259" /><Relationship Type="http://schemas.openxmlformats.org/officeDocument/2006/relationships/slide" Target="/ppt/slides/slide3.xml" Id="Rc67bce5cb0b24f36" /><Relationship Type="http://schemas.openxmlformats.org/officeDocument/2006/relationships/slide" Target="/ppt/slides/slide4.xml" Id="R88a02cbcaff54cc0" /><Relationship Type="http://schemas.openxmlformats.org/officeDocument/2006/relationships/slide" Target="/ppt/slides/slide5.xml" Id="R92329da121bb4314" /><Relationship Type="http://schemas.openxmlformats.org/officeDocument/2006/relationships/slide" Target="/ppt/slides/slide6.xml" Id="Re62743807ec0498f" /><Relationship Type="http://schemas.openxmlformats.org/officeDocument/2006/relationships/slide" Target="/ppt/slides/slide7.xml" Id="R6cfa98e8f558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e4069b3c4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18075c1c4b57" /><Relationship Type="http://schemas.openxmlformats.org/officeDocument/2006/relationships/theme" Target="/ppt/slideMasters/theme/theme1.xml" Id="R16f068257ffc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918075c1c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015edcee3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d4fd1899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8f204c5a9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464a2e96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470e4802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9e0f188046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0d5af68d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