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59acf365d046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eb1143d14249da"/>
  </p:sldMasterIdLst>
  <p:sldIdLst>
    <p:sldId xmlns:r="http://schemas.openxmlformats.org/officeDocument/2006/relationships" id="256" r:id="Ra01e29ede4334090"/>
    <p:sldId xmlns:r="http://schemas.openxmlformats.org/officeDocument/2006/relationships" id="257" r:id="R2c98e9c5e5694331"/>
    <p:sldId xmlns:r="http://schemas.openxmlformats.org/officeDocument/2006/relationships" id="258" r:id="R4d3a6d8fe9e94273"/>
    <p:sldId xmlns:r="http://schemas.openxmlformats.org/officeDocument/2006/relationships" id="259" r:id="R5a21ba44660d4b69"/>
    <p:sldId xmlns:r="http://schemas.openxmlformats.org/officeDocument/2006/relationships" id="260" r:id="Rb98f97c8d9e440f6"/>
    <p:sldId xmlns:r="http://schemas.openxmlformats.org/officeDocument/2006/relationships" id="261" r:id="Rc255e0eb1d8c4ef3"/>
    <p:sldId xmlns:r="http://schemas.openxmlformats.org/officeDocument/2006/relationships" id="262" r:id="R5edf60585c064e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eb1143d14249da" /><Relationship Type="http://schemas.openxmlformats.org/officeDocument/2006/relationships/slide" Target="/ppt/slides/slide1.xml" Id="Ra01e29ede4334090" /><Relationship Type="http://schemas.openxmlformats.org/officeDocument/2006/relationships/slide" Target="/ppt/slides/slide2.xml" Id="R2c98e9c5e5694331" /><Relationship Type="http://schemas.openxmlformats.org/officeDocument/2006/relationships/slide" Target="/ppt/slides/slide3.xml" Id="R4d3a6d8fe9e94273" /><Relationship Type="http://schemas.openxmlformats.org/officeDocument/2006/relationships/slide" Target="/ppt/slides/slide4.xml" Id="R5a21ba44660d4b69" /><Relationship Type="http://schemas.openxmlformats.org/officeDocument/2006/relationships/slide" Target="/ppt/slides/slide5.xml" Id="Rb98f97c8d9e440f6" /><Relationship Type="http://schemas.openxmlformats.org/officeDocument/2006/relationships/slide" Target="/ppt/slides/slide6.xml" Id="Rc255e0eb1d8c4ef3" /><Relationship Type="http://schemas.openxmlformats.org/officeDocument/2006/relationships/slide" Target="/ppt/slides/slide7.xml" Id="R5edf60585c064e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202e1ce66548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1312535334ec9" /><Relationship Type="http://schemas.openxmlformats.org/officeDocument/2006/relationships/theme" Target="/ppt/slideMasters/theme/theme1.xml" Id="R860e08ca4b3847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01312535334e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434fc7b3b46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b7b7d009240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fee4bd03b42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bf61a752b44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15b84ef964b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36b6f1ef44d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cfd67bc3d43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 INVEST AS ble etablert [år] og holder til i Rennesøy.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3 106 727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2 492 718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2 222 843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16 015 300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16 970 598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TORBJØRN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4150 Rennesøy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889 265 612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