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de204ed71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e871b724c4dfc"/>
  </p:sldMasterIdLst>
  <p:sldIdLst>
    <p:sldId xmlns:r="http://schemas.openxmlformats.org/officeDocument/2006/relationships" id="256" r:id="R279199b7bdc34b82"/>
    <p:sldId xmlns:r="http://schemas.openxmlformats.org/officeDocument/2006/relationships" id="257" r:id="R4d110b88d4a04b44"/>
    <p:sldId xmlns:r="http://schemas.openxmlformats.org/officeDocument/2006/relationships" id="258" r:id="Ra7ea6a7f19f9437b"/>
    <p:sldId xmlns:r="http://schemas.openxmlformats.org/officeDocument/2006/relationships" id="259" r:id="R3dd232ca772b4aa5"/>
    <p:sldId xmlns:r="http://schemas.openxmlformats.org/officeDocument/2006/relationships" id="260" r:id="Rbcf2924e6a8042aa"/>
    <p:sldId xmlns:r="http://schemas.openxmlformats.org/officeDocument/2006/relationships" id="261" r:id="Rd6a22ff4d7694c92"/>
    <p:sldId xmlns:r="http://schemas.openxmlformats.org/officeDocument/2006/relationships" id="262" r:id="Rc2029efe7881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e871b724c4dfc" /><Relationship Type="http://schemas.openxmlformats.org/officeDocument/2006/relationships/slide" Target="/ppt/slides/slide1.xml" Id="R279199b7bdc34b82" /><Relationship Type="http://schemas.openxmlformats.org/officeDocument/2006/relationships/slide" Target="/ppt/slides/slide2.xml" Id="R4d110b88d4a04b44" /><Relationship Type="http://schemas.openxmlformats.org/officeDocument/2006/relationships/slide" Target="/ppt/slides/slide3.xml" Id="Ra7ea6a7f19f9437b" /><Relationship Type="http://schemas.openxmlformats.org/officeDocument/2006/relationships/slide" Target="/ppt/slides/slide4.xml" Id="R3dd232ca772b4aa5" /><Relationship Type="http://schemas.openxmlformats.org/officeDocument/2006/relationships/slide" Target="/ppt/slides/slide5.xml" Id="Rbcf2924e6a8042aa" /><Relationship Type="http://schemas.openxmlformats.org/officeDocument/2006/relationships/slide" Target="/ppt/slides/slide6.xml" Id="Rd6a22ff4d7694c92" /><Relationship Type="http://schemas.openxmlformats.org/officeDocument/2006/relationships/slide" Target="/ppt/slides/slide7.xml" Id="Rc2029efe7881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3c85397d3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cfb15e554d27" /><Relationship Type="http://schemas.openxmlformats.org/officeDocument/2006/relationships/theme" Target="/ppt/slideMasters/theme/theme1.xml" Id="R3236c6520765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1cfb15e55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6748cab04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23627a597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a951ab118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ba03316f1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9e450f09c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6b7790d804c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7be2ddfc2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930 835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9411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INVEST AS</a:t>
            </a:r>
          </a:p>
        </p:txBody>
      </p:sp>
    </p:spTree>
  </p:cSld>
  <p:clrMapOvr>
    <a:masterClrMapping xmlns:a="http://schemas.openxmlformats.org/drawingml/2006/main"/>
  </p:clrMapOvr>
</p:sld>
</file>