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648d47c5594a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106f91c22c468f"/>
  </p:sldMasterIdLst>
  <p:sldIdLst>
    <p:sldId xmlns:r="http://schemas.openxmlformats.org/officeDocument/2006/relationships" id="256" r:id="R7a24d80fc27d4b0f"/>
    <p:sldId xmlns:r="http://schemas.openxmlformats.org/officeDocument/2006/relationships" id="257" r:id="R7400ec08d8614c13"/>
    <p:sldId xmlns:r="http://schemas.openxmlformats.org/officeDocument/2006/relationships" id="258" r:id="R97169673200f494e"/>
    <p:sldId xmlns:r="http://schemas.openxmlformats.org/officeDocument/2006/relationships" id="259" r:id="Ra41ffa5da82445ff"/>
    <p:sldId xmlns:r="http://schemas.openxmlformats.org/officeDocument/2006/relationships" id="260" r:id="R1814ab018ed54637"/>
    <p:sldId xmlns:r="http://schemas.openxmlformats.org/officeDocument/2006/relationships" id="261" r:id="R2364142bc0694a4c"/>
    <p:sldId xmlns:r="http://schemas.openxmlformats.org/officeDocument/2006/relationships" id="262" r:id="Rab5bc3e8ecec4b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06f91c22c468f" /><Relationship Type="http://schemas.openxmlformats.org/officeDocument/2006/relationships/slide" Target="/ppt/slides/slide1.xml" Id="R7a24d80fc27d4b0f" /><Relationship Type="http://schemas.openxmlformats.org/officeDocument/2006/relationships/slide" Target="/ppt/slides/slide2.xml" Id="R7400ec08d8614c13" /><Relationship Type="http://schemas.openxmlformats.org/officeDocument/2006/relationships/slide" Target="/ppt/slides/slide3.xml" Id="R97169673200f494e" /><Relationship Type="http://schemas.openxmlformats.org/officeDocument/2006/relationships/slide" Target="/ppt/slides/slide4.xml" Id="Ra41ffa5da82445ff" /><Relationship Type="http://schemas.openxmlformats.org/officeDocument/2006/relationships/slide" Target="/ppt/slides/slide5.xml" Id="R1814ab018ed54637" /><Relationship Type="http://schemas.openxmlformats.org/officeDocument/2006/relationships/slide" Target="/ppt/slides/slide6.xml" Id="R2364142bc0694a4c" /><Relationship Type="http://schemas.openxmlformats.org/officeDocument/2006/relationships/slide" Target="/ppt/slides/slide7.xml" Id="Rab5bc3e8ecec4b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26a2e660c42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d70b7c15343b8" /><Relationship Type="http://schemas.openxmlformats.org/officeDocument/2006/relationships/theme" Target="/ppt/slideMasters/theme/theme1.xml" Id="Rd4e7e355fb5644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3d70b7c15343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1ad2119a748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3edcf9cfa44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e27c9306f41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add6f3be24b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6823a539447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7d59ae13f47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d80ff9cab47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SPHERE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SPHERE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9 414 511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14 834 022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AANERUD CHRISTOPHER E  –  79,8 %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CYDONIA INC.  –  20,2 %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889 238 682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SPHERE AS</a:t>
            </a:r>
          </a:p>
        </p:txBody>
      </p:sp>
    </p:spTree>
  </p:cSld>
  <p:clrMapOvr>
    <a:masterClrMapping xmlns:a="http://schemas.openxmlformats.org/drawingml/2006/main"/>
  </p:clrMapOvr>
</p:sld>
</file>