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04f791731047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7dccc233be4eac"/>
  </p:sldMasterIdLst>
  <p:sldIdLst>
    <p:sldId xmlns:r="http://schemas.openxmlformats.org/officeDocument/2006/relationships" id="256" r:id="R4efef5241e334859"/>
    <p:sldId xmlns:r="http://schemas.openxmlformats.org/officeDocument/2006/relationships" id="257" r:id="R2581330209e649c1"/>
    <p:sldId xmlns:r="http://schemas.openxmlformats.org/officeDocument/2006/relationships" id="258" r:id="R45476920325649d3"/>
    <p:sldId xmlns:r="http://schemas.openxmlformats.org/officeDocument/2006/relationships" id="259" r:id="Ra1253f2f1a994c92"/>
    <p:sldId xmlns:r="http://schemas.openxmlformats.org/officeDocument/2006/relationships" id="260" r:id="Rfda01dafd6a5459b"/>
    <p:sldId xmlns:r="http://schemas.openxmlformats.org/officeDocument/2006/relationships" id="261" r:id="Ref94a3c430304c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7dccc233be4eac" /><Relationship Type="http://schemas.openxmlformats.org/officeDocument/2006/relationships/slide" Target="/ppt/slides/slide1.xml" Id="R4efef5241e334859" /><Relationship Type="http://schemas.openxmlformats.org/officeDocument/2006/relationships/slide" Target="/ppt/slides/slide2.xml" Id="R2581330209e649c1" /><Relationship Type="http://schemas.openxmlformats.org/officeDocument/2006/relationships/slide" Target="/ppt/slides/slide3.xml" Id="R45476920325649d3" /><Relationship Type="http://schemas.openxmlformats.org/officeDocument/2006/relationships/slide" Target="/ppt/slides/slide4.xml" Id="Ra1253f2f1a994c92" /><Relationship Type="http://schemas.openxmlformats.org/officeDocument/2006/relationships/slide" Target="/ppt/slides/slide5.xml" Id="Rfda01dafd6a5459b" /><Relationship Type="http://schemas.openxmlformats.org/officeDocument/2006/relationships/slide" Target="/ppt/slides/slide6.xml" Id="Ref94a3c430304c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486bcfcdb41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7aa22eaed4947" /><Relationship Type="http://schemas.openxmlformats.org/officeDocument/2006/relationships/theme" Target="/ppt/slideMasters/theme/theme1.xml" Id="Rfcb0661dc4a547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a7aa22eaed49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583ff25b949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90dc154cc40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4ce32cc524d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bba54376840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55269e10442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e36bdb81c4c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SPHERE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889 238 682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